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69" r:id="rId2"/>
    <p:sldId id="270" r:id="rId3"/>
    <p:sldId id="300" r:id="rId4"/>
    <p:sldId id="415" r:id="rId5"/>
    <p:sldId id="275" r:id="rId6"/>
    <p:sldId id="276" r:id="rId7"/>
    <p:sldId id="359" r:id="rId8"/>
    <p:sldId id="322" r:id="rId9"/>
    <p:sldId id="438" r:id="rId10"/>
    <p:sldId id="352" r:id="rId11"/>
    <p:sldId id="439" r:id="rId12"/>
    <p:sldId id="396" r:id="rId13"/>
    <p:sldId id="414" r:id="rId14"/>
    <p:sldId id="350" r:id="rId15"/>
    <p:sldId id="342" r:id="rId16"/>
    <p:sldId id="299" r:id="rId1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5E841-B694-3C9C-9208-D17CB70907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8F2D83-1640-A320-7812-18062BFC374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9D8FB7-5BAE-74C4-F627-B0828F1FB91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A4F0ED9-B003-A1D3-67E1-FADBE2842D3F}"/>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335752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CBBA6-247B-1D62-8B32-85676FBB5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2C7B0D-6F44-B90E-F457-21A1471ED43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645C592-FBB8-7286-344A-46072485C6F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FF14E82-3115-F907-32EC-3A1191529AF6}"/>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52983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02472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parliament.uk/about/living-heritage/transformingsociety/livinglearning/19thcentury/overview/factoryac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parliament.uk/about/living-heritage/transformingsociety/livinglearning/19thcentury/overview/factoryac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5.8 — Reactions to the Industrial Economy </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Factory Act (United Kingdom, 1833) </a:t>
            </a:r>
            <a:r>
              <a:rPr lang="en-US" sz="2000" cap="none" dirty="0">
                <a:effectLst/>
                <a:latin typeface="Arial" panose="020B0604020202020204" pitchFamily="34" charset="0"/>
                <a:ea typeface="Aptos" panose="020B0004020202020204" pitchFamily="34" charset="0"/>
              </a:rPr>
              <a:t>Source: UK Parliament Historical Records </a:t>
            </a:r>
            <a:r>
              <a:rPr lang="en-US" sz="2000" u="sng" cap="none" dirty="0">
                <a:solidFill>
                  <a:srgbClr val="0563C1"/>
                </a:solidFill>
                <a:effectLst/>
                <a:latin typeface="Arial" panose="020B0604020202020204" pitchFamily="34" charset="0"/>
                <a:ea typeface="Aptos" panose="020B0004020202020204" pitchFamily="34" charset="0"/>
                <a:hlinkClick r:id="rId3"/>
              </a:rPr>
              <a:t>Https://Www.Parliament.Uk/About/Living-heritage/Transformingsociety/Livinglearning/19thcentury/Overview/Factoryact/</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No child under nine years of age shall be employed in factories. Children between nine and thirteen years shall not work more than eight hours in any one day.</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Employers must ensure that children employed in factories receive education for part of the day. Factory inspectors shall be appointed to ensure that these regulations are followed.</a:t>
            </a: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3195685-4EF0-71B7-9DA7-990ED641D9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B813627-8A9C-8924-B7F1-62052AC10DA9}"/>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Factory Act (United Kingdom, 1833) </a:t>
            </a:r>
            <a:r>
              <a:rPr lang="en-US" sz="2000" cap="none" dirty="0">
                <a:effectLst/>
                <a:latin typeface="Arial" panose="020B0604020202020204" pitchFamily="34" charset="0"/>
                <a:ea typeface="Aptos" panose="020B0004020202020204" pitchFamily="34" charset="0"/>
              </a:rPr>
              <a:t>Source: UK Parliament Historical Records </a:t>
            </a:r>
            <a:r>
              <a:rPr lang="en-US" sz="2000" u="sng" cap="none" dirty="0">
                <a:solidFill>
                  <a:srgbClr val="0563C1"/>
                </a:solidFill>
                <a:effectLst/>
                <a:latin typeface="Arial" panose="020B0604020202020204" pitchFamily="34" charset="0"/>
                <a:ea typeface="Aptos" panose="020B0004020202020204" pitchFamily="34" charset="0"/>
                <a:hlinkClick r:id="rId3"/>
              </a:rPr>
              <a:t>Https://Www.Parliament.Uk/About/Living-heritage/Transformingsociety/Livinglearning/19thcentury/Overview/Factoryact/</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D90E947-3F66-FD9E-29D0-11788692B0E6}"/>
              </a:ext>
            </a:extLst>
          </p:cNvPr>
          <p:cNvSpPr txBox="1"/>
          <p:nvPr/>
        </p:nvSpPr>
        <p:spPr>
          <a:xfrm>
            <a:off x="608012" y="1752598"/>
            <a:ext cx="10896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These laws are intended to improve conditions in factories and protect workers from excessive labor demands during the period of industrial expansion.</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reform described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reason governments passed factory laws.</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Describe ONE effect of such reforms on industrial societies.</a:t>
            </a:r>
          </a:p>
        </p:txBody>
      </p:sp>
    </p:spTree>
    <p:extLst>
      <p:ext uri="{BB962C8B-B14F-4D97-AF65-F5344CB8AC3E}">
        <p14:creationId xmlns:p14="http://schemas.microsoft.com/office/powerpoint/2010/main" val="3566543142"/>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Reactions to Industrialization</a:t>
            </a:r>
          </a:p>
        </p:txBody>
      </p:sp>
      <p:graphicFrame>
        <p:nvGraphicFramePr>
          <p:cNvPr id="9" name="Table 8">
            <a:extLst>
              <a:ext uri="{FF2B5EF4-FFF2-40B4-BE49-F238E27FC236}">
                <a16:creationId xmlns:a16="http://schemas.microsoft.com/office/drawing/2014/main" id="{0972FFE7-B429-0F56-831A-E3C48DEFC8D3}"/>
              </a:ext>
            </a:extLst>
          </p:cNvPr>
          <p:cNvGraphicFramePr>
            <a:graphicFrameLocks noGrp="1"/>
          </p:cNvGraphicFramePr>
          <p:nvPr>
            <p:extLst>
              <p:ext uri="{D42A27DB-BD31-4B8C-83A1-F6EECF244321}">
                <p14:modId xmlns:p14="http://schemas.microsoft.com/office/powerpoint/2010/main" val="3822984305"/>
              </p:ext>
            </p:extLst>
          </p:nvPr>
        </p:nvGraphicFramePr>
        <p:xfrm>
          <a:off x="1217612" y="1524000"/>
          <a:ext cx="9753600" cy="4267200"/>
        </p:xfrm>
        <a:graphic>
          <a:graphicData uri="http://schemas.openxmlformats.org/drawingml/2006/table">
            <a:tbl>
              <a:tblPr firstRow="1" firstCol="1" bandRow="1"/>
              <a:tblGrid>
                <a:gridCol w="3251200">
                  <a:extLst>
                    <a:ext uri="{9D8B030D-6E8A-4147-A177-3AD203B41FA5}">
                      <a16:colId xmlns:a16="http://schemas.microsoft.com/office/drawing/2014/main" val="2886845788"/>
                    </a:ext>
                  </a:extLst>
                </a:gridCol>
                <a:gridCol w="3251200">
                  <a:extLst>
                    <a:ext uri="{9D8B030D-6E8A-4147-A177-3AD203B41FA5}">
                      <a16:colId xmlns:a16="http://schemas.microsoft.com/office/drawing/2014/main" val="4206618905"/>
                    </a:ext>
                  </a:extLst>
                </a:gridCol>
                <a:gridCol w="3251200">
                  <a:extLst>
                    <a:ext uri="{9D8B030D-6E8A-4147-A177-3AD203B41FA5}">
                      <a16:colId xmlns:a16="http://schemas.microsoft.com/office/drawing/2014/main" val="37096861"/>
                    </a:ext>
                  </a:extLst>
                </a:gridCol>
              </a:tblGrid>
              <a:tr h="0">
                <a:tc>
                  <a:txBody>
                    <a:bodyPr/>
                    <a:lstStyle/>
                    <a:p>
                      <a:pPr marL="0" marR="0">
                        <a:buNone/>
                      </a:pPr>
                      <a:r>
                        <a:rPr lang="en-US" sz="2800" b="1" kern="100">
                          <a:effectLst/>
                          <a:latin typeface="Arial" panose="020B0604020202020204" pitchFamily="34" charset="0"/>
                          <a:ea typeface="Aptos" panose="020B0004020202020204" pitchFamily="34" charset="0"/>
                        </a:rPr>
                        <a:t>Type of Reaction</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Example</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Goal</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584778897"/>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Labor Movements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Labor unions and worker protests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Improve wages and working conditions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221108248"/>
                  </a:ext>
                </a:extLst>
              </a:tr>
              <a:tr h="0">
                <a:tc>
                  <a:txBody>
                    <a:bodyPr/>
                    <a:lstStyle/>
                    <a:p>
                      <a:pPr marL="0" marR="0">
                        <a:buNone/>
                      </a:pPr>
                      <a:r>
                        <a:rPr lang="en-US" sz="2800" kern="100">
                          <a:effectLst/>
                          <a:latin typeface="Arial" panose="020B0604020202020204" pitchFamily="34" charset="0"/>
                          <a:ea typeface="Aptos" panose="020B0004020202020204" pitchFamily="34" charset="0"/>
                        </a:rPr>
                        <a:t>Political Ideologies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Socialism and communism</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Challenge capitalist inequality</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77714297"/>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Government Reforms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Factory laws and education reforms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Improve living and working conditions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1853053808"/>
                  </a:ext>
                </a:extLst>
              </a:tr>
              <a:tr h="0">
                <a:tc>
                  <a:txBody>
                    <a:bodyPr/>
                    <a:lstStyle/>
                    <a:p>
                      <a:pPr marL="0" marR="0">
                        <a:buNone/>
                      </a:pPr>
                      <a:r>
                        <a:rPr lang="en-US" sz="2800" kern="100">
                          <a:effectLst/>
                          <a:latin typeface="Arial" panose="020B0604020202020204" pitchFamily="34" charset="0"/>
                          <a:ea typeface="Aptos" panose="020B0004020202020204" pitchFamily="34" charset="0"/>
                        </a:rPr>
                        <a:t>State Modernization</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Ottoman and Qing reforms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dirty="0">
                          <a:effectLst/>
                          <a:latin typeface="Arial" panose="020B0604020202020204" pitchFamily="34" charset="0"/>
                          <a:ea typeface="Aptos" panose="020B0004020202020204" pitchFamily="34" charset="0"/>
                        </a:rPr>
                        <a:t>Strengthen states against industrial powers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77141094"/>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379412" y="1017814"/>
            <a:ext cx="11430000" cy="5693866"/>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Workers organized labor unions and political movements.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Governments introduced social reforms and labor laws.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New ideologies challenged industrial capitalism.</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Continuity</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Social inequality persisted despite reforms.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 Industrial economies continued to expand.</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Reform movements in industrialized countries often focused on labor rights, while modernization reforms in Asia and the Middle East focused on strengthening states against foreign influence.</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5016758"/>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Industrialization created difficult working and living conditions for many workers.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Labor unions and political movements demanded reforms.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Socialism and communism emerged as alternatives to capitalism.</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Governments introduced laws to regulate factories and improve living conditions.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Some states outside Europe attempted modernization reforms in response to industrial powers.</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539430"/>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Identify ONE cause of reform movements in industrial societies.</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way workers attempted to improve their conditions.</a:t>
            </a:r>
          </a:p>
          <a:p>
            <a:pPr marL="800100" lvl="1" indent="-342900">
              <a:buFont typeface="+mj-lt"/>
              <a:buAutoNum type="alphaUcPeriod"/>
            </a:pPr>
            <a:r>
              <a:rPr lang="en-US" sz="2800" kern="100" dirty="0">
                <a:effectLst/>
                <a:latin typeface="Arial" panose="020B0604020202020204" pitchFamily="34" charset="0"/>
                <a:ea typeface="Aptos" panose="020B0004020202020204" pitchFamily="34" charset="0"/>
              </a:rPr>
              <a:t>Explain ONE ideological response to industrial capitalism.</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fontScale="92500"/>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Explain why workers and reformers demanded changes in industrial societies.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Describe how labor unions and political movements responded to industrial conditions.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how new ideologies such as socialism and communism challenged capitalism.</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Analyze how governments attempted reforms to respond to industrial and imperial pressures.</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Industrial Revolution transformed economies and societies, but it also created serious social challenges. Factory workers often faced long hours, low wages, and unsafe working conditions. Rapid urbanization led to overcrowded cities and poor living environments.</a:t>
            </a:r>
          </a:p>
          <a:p>
            <a:pPr marL="45720" indent="0">
              <a:lnSpc>
                <a:spcPct val="120000"/>
              </a:lnSpc>
              <a:buNone/>
            </a:pPr>
            <a:r>
              <a:rPr lang="en-US" sz="3000" dirty="0">
                <a:latin typeface="Abadi" panose="020B0604020104020204" pitchFamily="34" charset="0"/>
              </a:rPr>
              <a:t>In response to these problems, workers began organizing labor unions and political movements to demand better conditions. Reformers also pushed governments to introduce laws regulating working hours, education, and urban living conditions.</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At the same time, new political ideologies developed that criticized industrial capitalism. Thinkers such as Karl Marx argued that capitalist societies created inequality between workers and factory owners. These ideas inspired movements advocating socialism and communism. Governments outside Europe also introduced reforms to modernize their states and resist Western influence.</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Labor Union - </a:t>
            </a:r>
            <a:r>
              <a:rPr lang="en-US" sz="2800" kern="100" dirty="0">
                <a:effectLst/>
                <a:latin typeface="Arial" panose="020B0604020202020204" pitchFamily="34" charset="0"/>
                <a:ea typeface="Aptos" panose="020B0004020202020204" pitchFamily="34" charset="0"/>
              </a:rPr>
              <a:t>An organization of workers formed to protect their rights and improve working conditions.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Socialism - </a:t>
            </a:r>
            <a:r>
              <a:rPr lang="en-US" sz="2800" kern="100" dirty="0">
                <a:effectLst/>
                <a:latin typeface="Arial" panose="020B0604020202020204" pitchFamily="34" charset="0"/>
                <a:ea typeface="Aptos" panose="020B0004020202020204" pitchFamily="34" charset="0"/>
              </a:rPr>
              <a:t>An economic system where major industries are controlled by society or the government.</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Communism - </a:t>
            </a:r>
            <a:r>
              <a:rPr lang="en-US" sz="2800" kern="100" dirty="0">
                <a:effectLst/>
                <a:latin typeface="Arial" panose="020B0604020202020204" pitchFamily="34" charset="0"/>
                <a:ea typeface="Aptos" panose="020B0004020202020204" pitchFamily="34" charset="0"/>
              </a:rPr>
              <a:t>A political ideology that calls for a classless society where property is shared collectively.</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Industrial Reform - </a:t>
            </a:r>
            <a:r>
              <a:rPr lang="en-US" sz="2800" kern="100" dirty="0">
                <a:effectLst/>
                <a:latin typeface="Arial" panose="020B0604020202020204" pitchFamily="34" charset="0"/>
                <a:ea typeface="Aptos" panose="020B0004020202020204" pitchFamily="34" charset="0"/>
              </a:rPr>
              <a:t>Government or social efforts to improve conditions in industrial societies.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Modernization Reform - </a:t>
            </a:r>
            <a:r>
              <a:rPr lang="en-US" sz="2800" kern="100" dirty="0">
                <a:effectLst/>
                <a:latin typeface="Arial" panose="020B0604020202020204" pitchFamily="34" charset="0"/>
                <a:ea typeface="Aptos" panose="020B0004020202020204" pitchFamily="34" charset="0"/>
              </a:rPr>
              <a:t>Changes introduced by governments to strengthen economies, industries, or militaries.</a:t>
            </a: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lnSpcReduction="10000"/>
          </a:bodyPr>
          <a:lstStyle/>
          <a:p>
            <a:pPr marL="45720" lvl="0" indent="0">
              <a:lnSpc>
                <a:spcPct val="110000"/>
              </a:lnSpc>
              <a:buNone/>
            </a:pPr>
            <a:r>
              <a:rPr lang="en-US" sz="2800" dirty="0"/>
              <a:t>Industrialization produced dramatic economic growth, but it also created difficult working and living conditions. Many factory workers worked twelve or more hours per day in dangerous environments. Cities grew rapidly, and overcrowded housing and poor sanitation led to serious health problems.</a:t>
            </a:r>
          </a:p>
          <a:p>
            <a:pPr marL="45720" lvl="0" indent="0">
              <a:lnSpc>
                <a:spcPct val="110000"/>
              </a:lnSpc>
              <a:buNone/>
            </a:pPr>
            <a:r>
              <a:rPr lang="en-US" sz="2800" dirty="0"/>
              <a:t>Workers responded by organizing labor unions and political movements. These groups demanded shorter workdays, higher wages, and safer working conditions. In some countries, labor unions also supported political parties that represented working-class interests.</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fontScale="92500"/>
          </a:bodyPr>
          <a:lstStyle/>
          <a:p>
            <a:pPr marL="45720" lvl="0" indent="0">
              <a:lnSpc>
                <a:spcPct val="110000"/>
              </a:lnSpc>
              <a:buNone/>
            </a:pPr>
            <a:r>
              <a:rPr lang="en-US" sz="2800" dirty="0"/>
              <a:t>Industrial capitalism also sparked new ideological debates. Karl Marx and Friedrich Engels argued that capitalist systems created conflict between wealthy industrialists and workers. They proposed socialism and communism as alternatives. At the same time, governments introduced reforms such as labor laws, public education, and urban planning to address social problems created by industrialization.</a:t>
            </a:r>
          </a:p>
          <a:p>
            <a:pPr marL="45720" lvl="0" indent="0">
              <a:lnSpc>
                <a:spcPct val="110000"/>
              </a:lnSpc>
              <a:buNone/>
            </a:pPr>
            <a:r>
              <a:rPr lang="en-US" sz="2800" dirty="0"/>
              <a:t>Outside Europe, leaders in places such as the Ottoman Empire and Qing China attempted reforms to strengthen their states in response to Western industrial power. These efforts often faced resistance from conservative elites who opposed rapid change.</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Karl Marx And Friedrich Engels — </a:t>
            </a:r>
            <a:r>
              <a:rPr lang="en-US" sz="2000" b="1" i="1" cap="none" dirty="0">
                <a:effectLst/>
                <a:latin typeface="Arial" panose="020B0604020202020204" pitchFamily="34" charset="0"/>
                <a:ea typeface="Aptos" panose="020B0004020202020204" pitchFamily="34" charset="0"/>
              </a:rPr>
              <a:t>The Communist Manifesto</a:t>
            </a:r>
            <a:r>
              <a:rPr lang="en-US" sz="2000" b="1" cap="none" dirty="0">
                <a:effectLst/>
                <a:latin typeface="Arial" panose="020B0604020202020204" pitchFamily="34" charset="0"/>
                <a:ea typeface="Aptos" panose="020B0004020202020204" pitchFamily="34" charset="0"/>
              </a:rPr>
              <a:t> (1848)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history of all hitherto existing society is the history of class struggles. In modern society the struggle exists between the bourgeoisie, who control the means of production, and the proletariat, who sell their labor in order to survive.</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The rapid expansion of industry has created enormous wealth, yet this wealth is concentrated in the hands of a small number of industrial capitalists. Workers, meanwhile, experience exploitation as their labor generates profits that they do not share equally.</a:t>
            </a:r>
          </a:p>
        </p:txBody>
      </p:sp>
    </p:spTree>
    <p:extLst>
      <p:ext uri="{BB962C8B-B14F-4D97-AF65-F5344CB8AC3E}">
        <p14:creationId xmlns:p14="http://schemas.microsoft.com/office/powerpoint/2010/main" val="5701496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56B1796-D444-350B-3C73-A6147CEF5E0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5D6383A-1991-ED91-E331-D9F2494067C0}"/>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Karl Marx And Friedrich Engels — </a:t>
            </a:r>
            <a:r>
              <a:rPr lang="en-US" sz="2000" b="1" i="1" cap="none" dirty="0">
                <a:effectLst/>
                <a:latin typeface="Arial" panose="020B0604020202020204" pitchFamily="34" charset="0"/>
                <a:ea typeface="Aptos" panose="020B0004020202020204" pitchFamily="34" charset="0"/>
              </a:rPr>
              <a:t>The Communist Manifesto</a:t>
            </a:r>
            <a:r>
              <a:rPr lang="en-US" sz="2000" b="1" cap="none" dirty="0">
                <a:effectLst/>
                <a:latin typeface="Arial" panose="020B0604020202020204" pitchFamily="34" charset="0"/>
                <a:ea typeface="Aptos" panose="020B0004020202020204" pitchFamily="34" charset="0"/>
              </a:rPr>
              <a:t> (1848) </a:t>
            </a:r>
            <a:r>
              <a:rPr lang="en-US" sz="2000" cap="none" dirty="0">
                <a:effectLst/>
                <a:latin typeface="Arial" panose="020B0604020202020204" pitchFamily="34" charset="0"/>
                <a:ea typeface="Aptos" panose="020B0004020202020204" pitchFamily="34" charset="0"/>
              </a:rPr>
              <a:t>Source: 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D2037E18-2922-1B8C-498B-A0AAB31E19DA}"/>
              </a:ext>
            </a:extLst>
          </p:cNvPr>
          <p:cNvSpPr txBox="1"/>
          <p:nvPr/>
        </p:nvSpPr>
        <p:spPr>
          <a:xfrm>
            <a:off x="760412" y="13716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working class must therefore unite to challenge the power of industrial capitalists and create a society where economic resources are shared more fairly among all members of society.</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social group mentioned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criticism Marx makes about industrial capitalism.</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historical development that contributed to Marx’s ideas.</a:t>
            </a:r>
          </a:p>
        </p:txBody>
      </p:sp>
    </p:spTree>
    <p:extLst>
      <p:ext uri="{BB962C8B-B14F-4D97-AF65-F5344CB8AC3E}">
        <p14:creationId xmlns:p14="http://schemas.microsoft.com/office/powerpoint/2010/main" val="3547930613"/>
      </p:ext>
    </p:extLst>
  </p:cSld>
  <p:clrMapOvr>
    <a:masterClrMapping/>
  </p:clrMapOvr>
  <p:transition>
    <p:split orient="vert"/>
  </p:transition>
</p:sld>
</file>

<file path=ppt/theme/theme1.xml><?xml version="1.0" encoding="utf-8"?>
<a:theme xmlns:a="http://schemas.openxmlformats.org/drawingml/2006/main" name="World country report presentation">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2734</TotalTime>
  <Words>1220</Words>
  <Application>Microsoft Office PowerPoint</Application>
  <PresentationFormat>Custom</PresentationFormat>
  <Paragraphs>109</Paragraphs>
  <Slides>16</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Abadi</vt:lpstr>
      <vt:lpstr>Arial</vt:lpstr>
      <vt:lpstr>Century Gothic</vt:lpstr>
      <vt:lpstr>World country report presentation</vt:lpstr>
      <vt:lpstr>Topic 5.8 — Reactions to the Industrial Economy </vt:lpstr>
      <vt:lpstr>Learning Objectives</vt:lpstr>
      <vt:lpstr>Overview</vt:lpstr>
      <vt:lpstr>Overview</vt:lpstr>
      <vt:lpstr>Keywords and Phrases</vt:lpstr>
      <vt:lpstr>Background Reading</vt:lpstr>
      <vt:lpstr>Background Reading</vt:lpstr>
      <vt:lpstr>Primary Source 1 - Karl Marx And Friedrich Engels — The Communist Manifesto (1848) Source: Fordham University Internet History Sourcebook Https://Sourcebooks.Fordham.Edu/Mod/1848communistmanifesto.Asp</vt:lpstr>
      <vt:lpstr>Primary Source 1 - Karl Marx And Friedrich Engels — The Communist Manifesto (1848) Source: Fordham University Internet History Sourcebook Https://Sourcebooks.Fordham.Edu/Mod/1848communistmanifesto.Asp</vt:lpstr>
      <vt:lpstr>Primary Source 2 — Factory Act (United Kingdom, 1833) Source: UK Parliament Historical Records Https://Www.Parliament.Uk/About/Living-heritage/Transformingsociety/Livinglearning/19thcentury/Overview/Factoryact/</vt:lpstr>
      <vt:lpstr>Primary Source 2 — Factory Act (United Kingdom, 1833) Source: UK Parliament Historical Records Https://Www.Parliament.Uk/About/Living-heritage/Transformingsociety/Livinglearning/19thcentury/Overview/Factoryact/</vt:lpstr>
      <vt:lpstr>Reactions to Industrialization</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64</cp:revision>
  <dcterms:created xsi:type="dcterms:W3CDTF">2025-09-29T06:54:32Z</dcterms:created>
  <dcterms:modified xsi:type="dcterms:W3CDTF">2026-03-11T07:59:40Z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