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66" r:id="rId4"/>
    <p:sldId id="267" r:id="rId5"/>
    <p:sldId id="258" r:id="rId6"/>
    <p:sldId id="268" r:id="rId7"/>
    <p:sldId id="269" r:id="rId8"/>
    <p:sldId id="259" r:id="rId9"/>
    <p:sldId id="270" r:id="rId10"/>
    <p:sldId id="260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250" y="25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37B1DE-99E0-4283-8D8C-EB9890D73099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37FF49-FEF6-4D83-B616-CC1F6BAEA4B3}">
      <dgm:prSet/>
      <dgm:spPr/>
      <dgm:t>
        <a:bodyPr/>
        <a:lstStyle/>
        <a:p>
          <a:r>
            <a:rPr lang="en-US"/>
            <a:t>Evaluate the extent to which internal and external factors contributed to political change in states after 1900.</a:t>
          </a:r>
        </a:p>
      </dgm:t>
    </dgm:pt>
    <dgm:pt modelId="{8BE8EB7C-1A35-4ECF-BE08-1CB89A69CA9D}" type="parTrans" cxnId="{A23F4CF0-6ABF-409E-AF6B-1D1181953B46}">
      <dgm:prSet/>
      <dgm:spPr/>
      <dgm:t>
        <a:bodyPr/>
        <a:lstStyle/>
        <a:p>
          <a:endParaRPr lang="en-US"/>
        </a:p>
      </dgm:t>
    </dgm:pt>
    <dgm:pt modelId="{72347C58-ADDF-45C6-90A9-65B567B953DB}" type="sibTrans" cxnId="{A23F4CF0-6ABF-409E-AF6B-1D1181953B46}">
      <dgm:prSet/>
      <dgm:spPr/>
      <dgm:t>
        <a:bodyPr/>
        <a:lstStyle/>
        <a:p>
          <a:endParaRPr lang="en-US"/>
        </a:p>
      </dgm:t>
    </dgm:pt>
    <dgm:pt modelId="{1BD90FD1-DCC9-43F5-B69A-7214C65DD280}" type="pres">
      <dgm:prSet presAssocID="{7637B1DE-99E0-4283-8D8C-EB9890D73099}" presName="outerComposite" presStyleCnt="0">
        <dgm:presLayoutVars>
          <dgm:chMax val="5"/>
          <dgm:dir/>
          <dgm:resizeHandles val="exact"/>
        </dgm:presLayoutVars>
      </dgm:prSet>
      <dgm:spPr/>
    </dgm:pt>
    <dgm:pt modelId="{71839CE4-7DC9-42E0-9209-21060EDC0B04}" type="pres">
      <dgm:prSet presAssocID="{7637B1DE-99E0-4283-8D8C-EB9890D73099}" presName="dummyMaxCanvas" presStyleCnt="0">
        <dgm:presLayoutVars/>
      </dgm:prSet>
      <dgm:spPr/>
    </dgm:pt>
    <dgm:pt modelId="{65DCD994-ADFC-4C70-9C46-42343D435B48}" type="pres">
      <dgm:prSet presAssocID="{7637B1DE-99E0-4283-8D8C-EB9890D73099}" presName="OneNode_1" presStyleLbl="node1" presStyleIdx="0" presStyleCnt="1">
        <dgm:presLayoutVars>
          <dgm:bulletEnabled val="1"/>
        </dgm:presLayoutVars>
      </dgm:prSet>
      <dgm:spPr/>
    </dgm:pt>
  </dgm:ptLst>
  <dgm:cxnLst>
    <dgm:cxn modelId="{9FD077C9-366F-4BE0-A4B2-63E566AF92CF}" type="presOf" srcId="{7637B1DE-99E0-4283-8D8C-EB9890D73099}" destId="{1BD90FD1-DCC9-43F5-B69A-7214C65DD280}" srcOrd="0" destOrd="0" presId="urn:microsoft.com/office/officeart/2005/8/layout/vProcess5"/>
    <dgm:cxn modelId="{79F068E2-5EF3-47B6-82E6-142BF4C9FC93}" type="presOf" srcId="{1537FF49-FEF6-4D83-B616-CC1F6BAEA4B3}" destId="{65DCD994-ADFC-4C70-9C46-42343D435B48}" srcOrd="0" destOrd="0" presId="urn:microsoft.com/office/officeart/2005/8/layout/vProcess5"/>
    <dgm:cxn modelId="{A23F4CF0-6ABF-409E-AF6B-1D1181953B46}" srcId="{7637B1DE-99E0-4283-8D8C-EB9890D73099}" destId="{1537FF49-FEF6-4D83-B616-CC1F6BAEA4B3}" srcOrd="0" destOrd="0" parTransId="{8BE8EB7C-1A35-4ECF-BE08-1CB89A69CA9D}" sibTransId="{72347C58-ADDF-45C6-90A9-65B567B953DB}"/>
    <dgm:cxn modelId="{0A39E3C9-3AFD-4D40-A95D-529477A42718}" type="presParOf" srcId="{1BD90FD1-DCC9-43F5-B69A-7214C65DD280}" destId="{71839CE4-7DC9-42E0-9209-21060EDC0B04}" srcOrd="0" destOrd="0" presId="urn:microsoft.com/office/officeart/2005/8/layout/vProcess5"/>
    <dgm:cxn modelId="{B3E6AB79-8496-4CBA-9A68-AF4D55561977}" type="presParOf" srcId="{1BD90FD1-DCC9-43F5-B69A-7214C65DD280}" destId="{65DCD994-ADFC-4C70-9C46-42343D435B48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04CB73-8770-4A88-9FD9-8D50A0C6D02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2683CF8-C75F-48E0-AD22-EA18BB9CADF3}">
      <dgm:prSet/>
      <dgm:spPr/>
      <dgm:t>
        <a:bodyPr/>
        <a:lstStyle/>
        <a:p>
          <a:r>
            <a:rPr lang="en-US" b="0" i="0" dirty="0"/>
            <a:t>Time Period:</a:t>
          </a:r>
          <a:endParaRPr lang="en-US" dirty="0"/>
        </a:p>
      </dgm:t>
    </dgm:pt>
    <dgm:pt modelId="{4D40E751-AC8B-4466-8046-FDF7F0ADBF35}" type="parTrans" cxnId="{8F887642-A52A-4EA1-8F1D-D84196990D65}">
      <dgm:prSet/>
      <dgm:spPr/>
      <dgm:t>
        <a:bodyPr/>
        <a:lstStyle/>
        <a:p>
          <a:endParaRPr lang="en-US"/>
        </a:p>
      </dgm:t>
    </dgm:pt>
    <dgm:pt modelId="{FF713434-4F5F-4B7A-AEA3-E48F50CD0B7A}" type="sibTrans" cxnId="{8F887642-A52A-4EA1-8F1D-D84196990D65}">
      <dgm:prSet/>
      <dgm:spPr/>
      <dgm:t>
        <a:bodyPr/>
        <a:lstStyle/>
        <a:p>
          <a:endParaRPr lang="en-US"/>
        </a:p>
      </dgm:t>
    </dgm:pt>
    <dgm:pt modelId="{5725D046-3B52-458E-84DC-936DE4539DBD}">
      <dgm:prSet/>
      <dgm:spPr/>
      <dgm:t>
        <a:bodyPr/>
        <a:lstStyle/>
        <a:p>
          <a:r>
            <a:rPr lang="en-US" b="0" i="0" dirty="0"/>
            <a:t>Required Categories:</a:t>
          </a:r>
        </a:p>
      </dgm:t>
    </dgm:pt>
    <dgm:pt modelId="{80908865-7596-477F-81EE-A2CA16096797}" type="parTrans" cxnId="{C356CB35-3A22-4C0C-B157-C17F1161EF43}">
      <dgm:prSet/>
      <dgm:spPr/>
      <dgm:t>
        <a:bodyPr/>
        <a:lstStyle/>
        <a:p>
          <a:endParaRPr lang="en-US"/>
        </a:p>
      </dgm:t>
    </dgm:pt>
    <dgm:pt modelId="{B23DE609-90FA-4E00-A3E8-E41DB859EC66}" type="sibTrans" cxnId="{C356CB35-3A22-4C0C-B157-C17F1161EF43}">
      <dgm:prSet/>
      <dgm:spPr/>
      <dgm:t>
        <a:bodyPr/>
        <a:lstStyle/>
        <a:p>
          <a:endParaRPr lang="en-US"/>
        </a:p>
      </dgm:t>
    </dgm:pt>
    <dgm:pt modelId="{E2BF4306-F3DA-4EE4-9955-910B364FDB2C}">
      <dgm:prSet/>
      <dgm:spPr/>
      <dgm:t>
        <a:bodyPr/>
        <a:lstStyle/>
        <a:p>
          <a:r>
            <a:rPr lang="en-US" b="0" i="0" dirty="0"/>
            <a:t>Internal Factors:</a:t>
          </a:r>
        </a:p>
      </dgm:t>
    </dgm:pt>
    <dgm:pt modelId="{68CCE027-1E18-45D3-995E-8B8CC7F1179B}" type="parTrans" cxnId="{34FC3E8F-DE11-4945-8571-A6FDE9135EE8}">
      <dgm:prSet/>
      <dgm:spPr/>
      <dgm:t>
        <a:bodyPr/>
        <a:lstStyle/>
        <a:p>
          <a:endParaRPr lang="en-US"/>
        </a:p>
      </dgm:t>
    </dgm:pt>
    <dgm:pt modelId="{A79DBA61-A1E8-4D8C-9340-67C263EC33B9}" type="sibTrans" cxnId="{34FC3E8F-DE11-4945-8571-A6FDE9135EE8}">
      <dgm:prSet/>
      <dgm:spPr/>
      <dgm:t>
        <a:bodyPr/>
        <a:lstStyle/>
        <a:p>
          <a:endParaRPr lang="en-US"/>
        </a:p>
      </dgm:t>
    </dgm:pt>
    <dgm:pt modelId="{5144EF32-D819-415F-B46B-06D931B7A52F}">
      <dgm:prSet/>
      <dgm:spPr/>
      <dgm:t>
        <a:bodyPr/>
        <a:lstStyle/>
        <a:p>
          <a:r>
            <a:rPr lang="en-US" b="0" i="0" dirty="0"/>
            <a:t>External Factors:</a:t>
          </a:r>
        </a:p>
      </dgm:t>
    </dgm:pt>
    <dgm:pt modelId="{B98F79EF-1D9F-449D-B667-FC0F7B58B851}" type="parTrans" cxnId="{1FFAD194-A4B1-4EBA-B1FD-618B9D04ACDD}">
      <dgm:prSet/>
      <dgm:spPr/>
      <dgm:t>
        <a:bodyPr/>
        <a:lstStyle/>
        <a:p>
          <a:endParaRPr lang="en-US"/>
        </a:p>
      </dgm:t>
    </dgm:pt>
    <dgm:pt modelId="{70AF0E25-9B7F-4C63-9703-6BC9D03788C6}" type="sibTrans" cxnId="{1FFAD194-A4B1-4EBA-B1FD-618B9D04ACDD}">
      <dgm:prSet/>
      <dgm:spPr/>
      <dgm:t>
        <a:bodyPr/>
        <a:lstStyle/>
        <a:p>
          <a:endParaRPr lang="en-US"/>
        </a:p>
      </dgm:t>
    </dgm:pt>
    <dgm:pt modelId="{CF5D0EB1-3375-4B7A-9A5E-3E0A500235D5}">
      <dgm:prSet/>
      <dgm:spPr/>
      <dgm:t>
        <a:bodyPr/>
        <a:lstStyle/>
        <a:p>
          <a:r>
            <a:rPr lang="en-US" b="0" i="0"/>
            <a:t>Task (What are you being asked to do?):</a:t>
          </a:r>
          <a:endParaRPr lang="en-US" dirty="0"/>
        </a:p>
      </dgm:t>
    </dgm:pt>
    <dgm:pt modelId="{5CA27CCC-E3AD-4607-889D-1E606B1782CF}" type="parTrans" cxnId="{09898063-228D-4DDA-854B-8786F4F23384}">
      <dgm:prSet/>
      <dgm:spPr/>
      <dgm:t>
        <a:bodyPr/>
        <a:lstStyle/>
        <a:p>
          <a:endParaRPr lang="en-US"/>
        </a:p>
      </dgm:t>
    </dgm:pt>
    <dgm:pt modelId="{649E6127-E55C-40F6-B31B-B94406C53372}" type="sibTrans" cxnId="{09898063-228D-4DDA-854B-8786F4F23384}">
      <dgm:prSet/>
      <dgm:spPr/>
      <dgm:t>
        <a:bodyPr/>
        <a:lstStyle/>
        <a:p>
          <a:endParaRPr lang="en-US"/>
        </a:p>
      </dgm:t>
    </dgm:pt>
    <dgm:pt modelId="{E9B103E1-B9F9-4F6D-AE85-925BF8148F15}" type="pres">
      <dgm:prSet presAssocID="{B904CB73-8770-4A88-9FD9-8D50A0C6D02E}" presName="linear" presStyleCnt="0">
        <dgm:presLayoutVars>
          <dgm:animLvl val="lvl"/>
          <dgm:resizeHandles val="exact"/>
        </dgm:presLayoutVars>
      </dgm:prSet>
      <dgm:spPr/>
    </dgm:pt>
    <dgm:pt modelId="{0CD887C5-8F5F-4DA1-A9D7-BFDCA1C74A9D}" type="pres">
      <dgm:prSet presAssocID="{12683CF8-C75F-48E0-AD22-EA18BB9CADF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5F1E7D-C01B-4406-B15A-484E63C58CDF}" type="pres">
      <dgm:prSet presAssocID="{FF713434-4F5F-4B7A-AEA3-E48F50CD0B7A}" presName="spacer" presStyleCnt="0"/>
      <dgm:spPr/>
    </dgm:pt>
    <dgm:pt modelId="{FCA6D9E2-53A0-4C6F-9456-25BA61A43C1C}" type="pres">
      <dgm:prSet presAssocID="{CF5D0EB1-3375-4B7A-9A5E-3E0A500235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A356819-B062-40DB-8290-9F6824BF9EBA}" type="pres">
      <dgm:prSet presAssocID="{649E6127-E55C-40F6-B31B-B94406C53372}" presName="spacer" presStyleCnt="0"/>
      <dgm:spPr/>
    </dgm:pt>
    <dgm:pt modelId="{1D002389-3736-46DD-85EA-1FCB4FCF4CD0}" type="pres">
      <dgm:prSet presAssocID="{5725D046-3B52-458E-84DC-936DE4539DB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3BA0D38-E413-4042-999E-F126CB98B937}" type="pres">
      <dgm:prSet presAssocID="{5725D046-3B52-458E-84DC-936DE4539DB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892D70C-0D76-4F01-8844-1EF7EA3D1EB6}" type="presOf" srcId="{5725D046-3B52-458E-84DC-936DE4539DBD}" destId="{1D002389-3736-46DD-85EA-1FCB4FCF4CD0}" srcOrd="0" destOrd="0" presId="urn:microsoft.com/office/officeart/2005/8/layout/vList2"/>
    <dgm:cxn modelId="{0FF5CB18-42A2-4B15-8CE8-67A516D2A5C5}" type="presOf" srcId="{12683CF8-C75F-48E0-AD22-EA18BB9CADF3}" destId="{0CD887C5-8F5F-4DA1-A9D7-BFDCA1C74A9D}" srcOrd="0" destOrd="0" presId="urn:microsoft.com/office/officeart/2005/8/layout/vList2"/>
    <dgm:cxn modelId="{C9A3BC35-A573-4E55-9960-074F608D8BE7}" type="presOf" srcId="{B904CB73-8770-4A88-9FD9-8D50A0C6D02E}" destId="{E9B103E1-B9F9-4F6D-AE85-925BF8148F15}" srcOrd="0" destOrd="0" presId="urn:microsoft.com/office/officeart/2005/8/layout/vList2"/>
    <dgm:cxn modelId="{C356CB35-3A22-4C0C-B157-C17F1161EF43}" srcId="{B904CB73-8770-4A88-9FD9-8D50A0C6D02E}" destId="{5725D046-3B52-458E-84DC-936DE4539DBD}" srcOrd="2" destOrd="0" parTransId="{80908865-7596-477F-81EE-A2CA16096797}" sibTransId="{B23DE609-90FA-4E00-A3E8-E41DB859EC66}"/>
    <dgm:cxn modelId="{8F887642-A52A-4EA1-8F1D-D84196990D65}" srcId="{B904CB73-8770-4A88-9FD9-8D50A0C6D02E}" destId="{12683CF8-C75F-48E0-AD22-EA18BB9CADF3}" srcOrd="0" destOrd="0" parTransId="{4D40E751-AC8B-4466-8046-FDF7F0ADBF35}" sibTransId="{FF713434-4F5F-4B7A-AEA3-E48F50CD0B7A}"/>
    <dgm:cxn modelId="{09898063-228D-4DDA-854B-8786F4F23384}" srcId="{B904CB73-8770-4A88-9FD9-8D50A0C6D02E}" destId="{CF5D0EB1-3375-4B7A-9A5E-3E0A500235D5}" srcOrd="1" destOrd="0" parTransId="{5CA27CCC-E3AD-4607-889D-1E606B1782CF}" sibTransId="{649E6127-E55C-40F6-B31B-B94406C53372}"/>
    <dgm:cxn modelId="{34FC3E8F-DE11-4945-8571-A6FDE9135EE8}" srcId="{5725D046-3B52-458E-84DC-936DE4539DBD}" destId="{E2BF4306-F3DA-4EE4-9955-910B364FDB2C}" srcOrd="0" destOrd="0" parTransId="{68CCE027-1E18-45D3-995E-8B8CC7F1179B}" sibTransId="{A79DBA61-A1E8-4D8C-9340-67C263EC33B9}"/>
    <dgm:cxn modelId="{13E36192-AA70-4F77-9672-492CA281ED07}" type="presOf" srcId="{5144EF32-D819-415F-B46B-06D931B7A52F}" destId="{A3BA0D38-E413-4042-999E-F126CB98B937}" srcOrd="0" destOrd="1" presId="urn:microsoft.com/office/officeart/2005/8/layout/vList2"/>
    <dgm:cxn modelId="{1FFAD194-A4B1-4EBA-B1FD-618B9D04ACDD}" srcId="{5725D046-3B52-458E-84DC-936DE4539DBD}" destId="{5144EF32-D819-415F-B46B-06D931B7A52F}" srcOrd="1" destOrd="0" parTransId="{B98F79EF-1D9F-449D-B667-FC0F7B58B851}" sibTransId="{70AF0E25-9B7F-4C63-9703-6BC9D03788C6}"/>
    <dgm:cxn modelId="{FEE994C9-355B-440F-9FE1-1245D7674461}" type="presOf" srcId="{CF5D0EB1-3375-4B7A-9A5E-3E0A500235D5}" destId="{FCA6D9E2-53A0-4C6F-9456-25BA61A43C1C}" srcOrd="0" destOrd="0" presId="urn:microsoft.com/office/officeart/2005/8/layout/vList2"/>
    <dgm:cxn modelId="{3DD326F1-E49C-49B6-9B40-D0795CE4C715}" type="presOf" srcId="{E2BF4306-F3DA-4EE4-9955-910B364FDB2C}" destId="{A3BA0D38-E413-4042-999E-F126CB98B937}" srcOrd="0" destOrd="0" presId="urn:microsoft.com/office/officeart/2005/8/layout/vList2"/>
    <dgm:cxn modelId="{ECB13F81-F5A0-471F-A388-29185B32DA20}" type="presParOf" srcId="{E9B103E1-B9F9-4F6D-AE85-925BF8148F15}" destId="{0CD887C5-8F5F-4DA1-A9D7-BFDCA1C74A9D}" srcOrd="0" destOrd="0" presId="urn:microsoft.com/office/officeart/2005/8/layout/vList2"/>
    <dgm:cxn modelId="{D8B775FD-20D6-46EB-B302-BF9A4BA011A3}" type="presParOf" srcId="{E9B103E1-B9F9-4F6D-AE85-925BF8148F15}" destId="{935F1E7D-C01B-4406-B15A-484E63C58CDF}" srcOrd="1" destOrd="0" presId="urn:microsoft.com/office/officeart/2005/8/layout/vList2"/>
    <dgm:cxn modelId="{98261971-2C71-4981-BF31-117BF9C64E09}" type="presParOf" srcId="{E9B103E1-B9F9-4F6D-AE85-925BF8148F15}" destId="{FCA6D9E2-53A0-4C6F-9456-25BA61A43C1C}" srcOrd="2" destOrd="0" presId="urn:microsoft.com/office/officeart/2005/8/layout/vList2"/>
    <dgm:cxn modelId="{7326E126-ABBA-4509-9F1B-B73C04BCC5AA}" type="presParOf" srcId="{E9B103E1-B9F9-4F6D-AE85-925BF8148F15}" destId="{AA356819-B062-40DB-8290-9F6824BF9EBA}" srcOrd="3" destOrd="0" presId="urn:microsoft.com/office/officeart/2005/8/layout/vList2"/>
    <dgm:cxn modelId="{C94E784F-82FD-4F0D-A6EB-0F7376C33D48}" type="presParOf" srcId="{E9B103E1-B9F9-4F6D-AE85-925BF8148F15}" destId="{1D002389-3736-46DD-85EA-1FCB4FCF4CD0}" srcOrd="4" destOrd="0" presId="urn:microsoft.com/office/officeart/2005/8/layout/vList2"/>
    <dgm:cxn modelId="{960856EF-5B75-4294-A599-C897447DF9F1}" type="presParOf" srcId="{E9B103E1-B9F9-4F6D-AE85-925BF8148F15}" destId="{A3BA0D38-E413-4042-999E-F126CB98B93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D6E3BC-6A32-4E33-B861-6E20DBCC7F9E}" type="doc">
      <dgm:prSet loTypeId="urn:microsoft.com/office/officeart/2005/8/layout/process5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756E55B-BB3C-4812-BD68-ECC9311096BA}">
      <dgm:prSet/>
      <dgm:spPr/>
      <dgm:t>
        <a:bodyPr/>
        <a:lstStyle/>
        <a:p>
          <a:r>
            <a:rPr lang="en-US"/>
            <a:t>Instructions:</a:t>
          </a:r>
        </a:p>
      </dgm:t>
    </dgm:pt>
    <dgm:pt modelId="{12587F00-43A2-438C-9894-88DF2E12CC59}" type="parTrans" cxnId="{08DB8405-9673-4235-9425-72B9ED98306D}">
      <dgm:prSet/>
      <dgm:spPr/>
      <dgm:t>
        <a:bodyPr/>
        <a:lstStyle/>
        <a:p>
          <a:endParaRPr lang="en-US"/>
        </a:p>
      </dgm:t>
    </dgm:pt>
    <dgm:pt modelId="{76961614-AD0E-444B-82F0-008C7F634A2A}" type="sibTrans" cxnId="{08DB8405-9673-4235-9425-72B9ED98306D}">
      <dgm:prSet/>
      <dgm:spPr/>
      <dgm:t>
        <a:bodyPr/>
        <a:lstStyle/>
        <a:p>
          <a:endParaRPr lang="en-US"/>
        </a:p>
      </dgm:t>
    </dgm:pt>
    <dgm:pt modelId="{E24C5CDB-8F00-443A-9921-DBDBFBD7C80D}">
      <dgm:prSet/>
      <dgm:spPr/>
      <dgm:t>
        <a:bodyPr/>
        <a:lstStyle/>
        <a:p>
          <a:r>
            <a:rPr lang="en-US" dirty="0"/>
            <a:t>Explain what the world looked like before or around 1900 and connect it to why political change occurred.</a:t>
          </a:r>
        </a:p>
      </dgm:t>
    </dgm:pt>
    <dgm:pt modelId="{A4B9F7DF-8CF2-4107-96AA-0A262165EB5B}" type="parTrans" cxnId="{71D28805-411C-43BF-83A6-F34ADB4E9220}">
      <dgm:prSet/>
      <dgm:spPr/>
      <dgm:t>
        <a:bodyPr/>
        <a:lstStyle/>
        <a:p>
          <a:endParaRPr lang="en-US"/>
        </a:p>
      </dgm:t>
    </dgm:pt>
    <dgm:pt modelId="{2953DAB8-E83B-451C-B7C2-5F3D44EDB1F0}" type="sibTrans" cxnId="{71D28805-411C-43BF-83A6-F34ADB4E9220}">
      <dgm:prSet/>
      <dgm:spPr/>
      <dgm:t>
        <a:bodyPr/>
        <a:lstStyle/>
        <a:p>
          <a:endParaRPr lang="en-US"/>
        </a:p>
      </dgm:t>
    </dgm:pt>
    <dgm:pt modelId="{AB3457CB-CB49-4A08-99BA-C7384DA9BB4F}" type="pres">
      <dgm:prSet presAssocID="{B8D6E3BC-6A32-4E33-B861-6E20DBCC7F9E}" presName="diagram" presStyleCnt="0">
        <dgm:presLayoutVars>
          <dgm:dir/>
          <dgm:resizeHandles val="exact"/>
        </dgm:presLayoutVars>
      </dgm:prSet>
      <dgm:spPr/>
    </dgm:pt>
    <dgm:pt modelId="{1810DA71-A58E-4991-9E5B-6165E65BB19D}" type="pres">
      <dgm:prSet presAssocID="{C756E55B-BB3C-4812-BD68-ECC9311096BA}" presName="node" presStyleLbl="node1" presStyleIdx="0" presStyleCnt="1">
        <dgm:presLayoutVars>
          <dgm:bulletEnabled val="1"/>
        </dgm:presLayoutVars>
      </dgm:prSet>
      <dgm:spPr/>
    </dgm:pt>
  </dgm:ptLst>
  <dgm:cxnLst>
    <dgm:cxn modelId="{08DB8405-9673-4235-9425-72B9ED98306D}" srcId="{B8D6E3BC-6A32-4E33-B861-6E20DBCC7F9E}" destId="{C756E55B-BB3C-4812-BD68-ECC9311096BA}" srcOrd="0" destOrd="0" parTransId="{12587F00-43A2-438C-9894-88DF2E12CC59}" sibTransId="{76961614-AD0E-444B-82F0-008C7F634A2A}"/>
    <dgm:cxn modelId="{71D28805-411C-43BF-83A6-F34ADB4E9220}" srcId="{C756E55B-BB3C-4812-BD68-ECC9311096BA}" destId="{E24C5CDB-8F00-443A-9921-DBDBFBD7C80D}" srcOrd="0" destOrd="0" parTransId="{A4B9F7DF-8CF2-4107-96AA-0A262165EB5B}" sibTransId="{2953DAB8-E83B-451C-B7C2-5F3D44EDB1F0}"/>
    <dgm:cxn modelId="{63BEF617-2AA3-47AE-90A9-7BB868794C74}" type="presOf" srcId="{B8D6E3BC-6A32-4E33-B861-6E20DBCC7F9E}" destId="{AB3457CB-CB49-4A08-99BA-C7384DA9BB4F}" srcOrd="0" destOrd="0" presId="urn:microsoft.com/office/officeart/2005/8/layout/process5"/>
    <dgm:cxn modelId="{000BD179-93B0-43D6-A9E3-6C7E0112BEC1}" type="presOf" srcId="{C756E55B-BB3C-4812-BD68-ECC9311096BA}" destId="{1810DA71-A58E-4991-9E5B-6165E65BB19D}" srcOrd="0" destOrd="0" presId="urn:microsoft.com/office/officeart/2005/8/layout/process5"/>
    <dgm:cxn modelId="{F1EDF696-D196-466A-8264-1268A701F5CD}" type="presOf" srcId="{E24C5CDB-8F00-443A-9921-DBDBFBD7C80D}" destId="{1810DA71-A58E-4991-9E5B-6165E65BB19D}" srcOrd="0" destOrd="1" presId="urn:microsoft.com/office/officeart/2005/8/layout/process5"/>
    <dgm:cxn modelId="{82B78089-4AD6-45B8-9233-FD8A298B75E7}" type="presParOf" srcId="{AB3457CB-CB49-4A08-99BA-C7384DA9BB4F}" destId="{1810DA71-A58E-4991-9E5B-6165E65BB19D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FF7D46-661D-476E-8705-580F8D36A6EF}" type="doc">
      <dgm:prSet loTypeId="urn:microsoft.com/office/officeart/2005/8/layout/hierarchy3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6E671FE-5013-4B5E-A9A6-59F80D49B3BB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Instructions: Group the documents into categories that will become your body paragraphs.</a:t>
          </a:r>
          <a:endParaRPr lang="en-US" sz="1600" dirty="0"/>
        </a:p>
      </dgm:t>
    </dgm:pt>
    <dgm:pt modelId="{E65542D3-1111-4AD9-92C9-0D1CA0FE2890}" type="parTrans" cxnId="{D94E6977-BB2D-40C7-9711-DD64B5FBCD5B}">
      <dgm:prSet/>
      <dgm:spPr/>
      <dgm:t>
        <a:bodyPr/>
        <a:lstStyle/>
        <a:p>
          <a:endParaRPr lang="en-US"/>
        </a:p>
      </dgm:t>
    </dgm:pt>
    <dgm:pt modelId="{3685EFAD-7A14-4265-BB24-DCB1CD76F030}" type="sibTrans" cxnId="{D94E6977-BB2D-40C7-9711-DD64B5FBCD5B}">
      <dgm:prSet/>
      <dgm:spPr/>
      <dgm:t>
        <a:bodyPr/>
        <a:lstStyle/>
        <a:p>
          <a:endParaRPr lang="en-US"/>
        </a:p>
      </dgm:t>
    </dgm:pt>
    <dgm:pt modelId="{408A93EF-CE78-4448-95B3-97DC2A86EA53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Group 1 — Internal Causes of Political Change</a:t>
          </a:r>
        </a:p>
      </dgm:t>
    </dgm:pt>
    <dgm:pt modelId="{7CA53EFB-7D6C-471D-A1A7-F3A43227E12A}" type="parTrans" cxnId="{C237EDBC-D64A-4312-84D8-23CCE3E0AC1F}">
      <dgm:prSet/>
      <dgm:spPr/>
      <dgm:t>
        <a:bodyPr/>
        <a:lstStyle/>
        <a:p>
          <a:endParaRPr lang="en-US"/>
        </a:p>
      </dgm:t>
    </dgm:pt>
    <dgm:pt modelId="{56A031D6-3932-4640-AA64-13265156C921}" type="sibTrans" cxnId="{C237EDBC-D64A-4312-84D8-23CCE3E0AC1F}">
      <dgm:prSet/>
      <dgm:spPr/>
      <dgm:t>
        <a:bodyPr/>
        <a:lstStyle/>
        <a:p>
          <a:endParaRPr lang="en-US"/>
        </a:p>
      </dgm:t>
    </dgm:pt>
    <dgm:pt modelId="{122DBA58-5262-4B9A-90FE-E21F8F596C5F}">
      <dgm:prSet custT="1"/>
      <dgm:spPr/>
      <dgm:t>
        <a:bodyPr/>
        <a:lstStyle/>
        <a:p>
          <a:pPr>
            <a:defRPr cap="all"/>
          </a:pPr>
          <a:r>
            <a:rPr lang="en-US" sz="1800" b="0" i="0" dirty="0"/>
            <a:t>Documents:</a:t>
          </a:r>
        </a:p>
      </dgm:t>
    </dgm:pt>
    <dgm:pt modelId="{5ADE4D90-88FF-48BA-B996-3DA228959BF6}" type="parTrans" cxnId="{4B53EA1C-8331-460B-A442-3799AD576DD7}">
      <dgm:prSet/>
      <dgm:spPr/>
      <dgm:t>
        <a:bodyPr/>
        <a:lstStyle/>
        <a:p>
          <a:endParaRPr lang="en-US"/>
        </a:p>
      </dgm:t>
    </dgm:pt>
    <dgm:pt modelId="{13B08821-33BA-411F-9906-8BEDE5E02F5C}" type="sibTrans" cxnId="{4B53EA1C-8331-460B-A442-3799AD576DD7}">
      <dgm:prSet/>
      <dgm:spPr/>
      <dgm:t>
        <a:bodyPr/>
        <a:lstStyle/>
        <a:p>
          <a:endParaRPr lang="en-US"/>
        </a:p>
      </dgm:t>
    </dgm:pt>
    <dgm:pt modelId="{C034CC6E-4D54-4969-A0FB-4576630AB19C}">
      <dgm:prSet custT="1"/>
      <dgm:spPr/>
      <dgm:t>
        <a:bodyPr/>
        <a:lstStyle/>
        <a:p>
          <a:pPr>
            <a:defRPr cap="all"/>
          </a:pPr>
          <a:r>
            <a:rPr lang="en-US" sz="1800" b="0" i="0" dirty="0"/>
            <a:t>What is the argument for this group?</a:t>
          </a:r>
        </a:p>
      </dgm:t>
    </dgm:pt>
    <dgm:pt modelId="{0ACEAC3F-F13D-431B-A38B-BDCC3E4D37B1}" type="parTrans" cxnId="{26B8715C-4E14-4891-9AE4-AD38C5DF3986}">
      <dgm:prSet/>
      <dgm:spPr/>
      <dgm:t>
        <a:bodyPr/>
        <a:lstStyle/>
        <a:p>
          <a:endParaRPr lang="en-US"/>
        </a:p>
      </dgm:t>
    </dgm:pt>
    <dgm:pt modelId="{720E2C56-F654-4FBE-B625-3D6ADECD7C7B}" type="sibTrans" cxnId="{26B8715C-4E14-4891-9AE4-AD38C5DF3986}">
      <dgm:prSet/>
      <dgm:spPr/>
      <dgm:t>
        <a:bodyPr/>
        <a:lstStyle/>
        <a:p>
          <a:endParaRPr lang="en-US"/>
        </a:p>
      </dgm:t>
    </dgm:pt>
    <dgm:pt modelId="{38CA8096-1D3C-48CA-B2B5-3340165E7BE5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Group 2 — External Causes of Political Change</a:t>
          </a:r>
        </a:p>
      </dgm:t>
    </dgm:pt>
    <dgm:pt modelId="{0ED4A8F1-5E96-4B86-9CD8-BA3F01824EA3}" type="parTrans" cxnId="{36188448-E1CA-48D7-AA8D-1132ECA9AA57}">
      <dgm:prSet/>
      <dgm:spPr/>
      <dgm:t>
        <a:bodyPr/>
        <a:lstStyle/>
        <a:p>
          <a:endParaRPr lang="en-US"/>
        </a:p>
      </dgm:t>
    </dgm:pt>
    <dgm:pt modelId="{6746EDB6-5F21-4BD4-8BB2-D23E4A0590B5}" type="sibTrans" cxnId="{36188448-E1CA-48D7-AA8D-1132ECA9AA57}">
      <dgm:prSet/>
      <dgm:spPr/>
      <dgm:t>
        <a:bodyPr/>
        <a:lstStyle/>
        <a:p>
          <a:endParaRPr lang="en-US"/>
        </a:p>
      </dgm:t>
    </dgm:pt>
    <dgm:pt modelId="{A4C37BC6-D064-48B1-BAC1-297BF4D85C2B}">
      <dgm:prSet custT="1"/>
      <dgm:spPr/>
      <dgm:t>
        <a:bodyPr/>
        <a:lstStyle/>
        <a:p>
          <a:pPr>
            <a:defRPr cap="all"/>
          </a:pPr>
          <a:r>
            <a:rPr lang="en-US" sz="1800" b="0" i="0" dirty="0"/>
            <a:t>Documents:</a:t>
          </a:r>
        </a:p>
      </dgm:t>
    </dgm:pt>
    <dgm:pt modelId="{9E995BA7-D584-4361-B1F5-538896A5D90C}" type="parTrans" cxnId="{B1AB119F-8A6A-4689-B4F0-87E7FD302D4B}">
      <dgm:prSet/>
      <dgm:spPr/>
      <dgm:t>
        <a:bodyPr/>
        <a:lstStyle/>
        <a:p>
          <a:endParaRPr lang="en-US"/>
        </a:p>
      </dgm:t>
    </dgm:pt>
    <dgm:pt modelId="{680B39A9-8712-415C-B135-85F61B33D7D6}" type="sibTrans" cxnId="{B1AB119F-8A6A-4689-B4F0-87E7FD302D4B}">
      <dgm:prSet/>
      <dgm:spPr/>
      <dgm:t>
        <a:bodyPr/>
        <a:lstStyle/>
        <a:p>
          <a:endParaRPr lang="en-US"/>
        </a:p>
      </dgm:t>
    </dgm:pt>
    <dgm:pt modelId="{9EF989DF-D2EE-4847-9400-E224608B131E}">
      <dgm:prSet custT="1"/>
      <dgm:spPr/>
      <dgm:t>
        <a:bodyPr/>
        <a:lstStyle/>
        <a:p>
          <a:pPr>
            <a:defRPr cap="all"/>
          </a:pPr>
          <a:r>
            <a:rPr lang="en-US" sz="1800" b="0" i="0" dirty="0"/>
            <a:t>What is the argument for this group?</a:t>
          </a:r>
        </a:p>
      </dgm:t>
    </dgm:pt>
    <dgm:pt modelId="{A342A3EE-FEAD-4A82-BF21-57AD7B46F23F}" type="parTrans" cxnId="{A6B57F06-71A9-43F9-A06A-3817074AA143}">
      <dgm:prSet/>
      <dgm:spPr/>
      <dgm:t>
        <a:bodyPr/>
        <a:lstStyle/>
        <a:p>
          <a:endParaRPr lang="en-US"/>
        </a:p>
      </dgm:t>
    </dgm:pt>
    <dgm:pt modelId="{4808FB03-C562-48BB-B66D-88573053B2AA}" type="sibTrans" cxnId="{A6B57F06-71A9-43F9-A06A-3817074AA143}">
      <dgm:prSet/>
      <dgm:spPr/>
      <dgm:t>
        <a:bodyPr/>
        <a:lstStyle/>
        <a:p>
          <a:endParaRPr lang="en-US"/>
        </a:p>
      </dgm:t>
    </dgm:pt>
    <dgm:pt modelId="{91FDFF24-77A1-4CD4-A35F-B0A7F68C9DFB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Group 3 — Nationalism / Responses to Political Change</a:t>
          </a:r>
        </a:p>
      </dgm:t>
    </dgm:pt>
    <dgm:pt modelId="{C14C9536-245B-4AEC-975F-8F7274D066F5}" type="parTrans" cxnId="{EBC62A51-6913-4B1F-9B07-AC3849D49DFC}">
      <dgm:prSet/>
      <dgm:spPr/>
      <dgm:t>
        <a:bodyPr/>
        <a:lstStyle/>
        <a:p>
          <a:endParaRPr lang="en-US"/>
        </a:p>
      </dgm:t>
    </dgm:pt>
    <dgm:pt modelId="{E55553B9-0E2F-4A59-BFB4-14E310E40137}" type="sibTrans" cxnId="{EBC62A51-6913-4B1F-9B07-AC3849D49DFC}">
      <dgm:prSet/>
      <dgm:spPr/>
      <dgm:t>
        <a:bodyPr/>
        <a:lstStyle/>
        <a:p>
          <a:endParaRPr lang="en-US"/>
        </a:p>
      </dgm:t>
    </dgm:pt>
    <dgm:pt modelId="{F7161A78-59D1-445D-A352-6677782D4AF1}">
      <dgm:prSet custT="1"/>
      <dgm:spPr/>
      <dgm:t>
        <a:bodyPr/>
        <a:lstStyle/>
        <a:p>
          <a:pPr>
            <a:defRPr cap="all"/>
          </a:pPr>
          <a:r>
            <a:rPr lang="en-US" sz="1800" b="0" i="0" dirty="0"/>
            <a:t>Documents:</a:t>
          </a:r>
        </a:p>
      </dgm:t>
    </dgm:pt>
    <dgm:pt modelId="{DF9ACC90-B055-4D09-9832-854B5120A92C}" type="parTrans" cxnId="{47AD7BA6-3E8D-4546-8E4A-22FBD5E59F60}">
      <dgm:prSet/>
      <dgm:spPr/>
      <dgm:t>
        <a:bodyPr/>
        <a:lstStyle/>
        <a:p>
          <a:endParaRPr lang="en-US"/>
        </a:p>
      </dgm:t>
    </dgm:pt>
    <dgm:pt modelId="{DC408D8C-699A-4D0A-B677-14400E0AE067}" type="sibTrans" cxnId="{47AD7BA6-3E8D-4546-8E4A-22FBD5E59F60}">
      <dgm:prSet/>
      <dgm:spPr/>
      <dgm:t>
        <a:bodyPr/>
        <a:lstStyle/>
        <a:p>
          <a:endParaRPr lang="en-US"/>
        </a:p>
      </dgm:t>
    </dgm:pt>
    <dgm:pt modelId="{DE7AF1B9-3F57-492A-96DD-E47E56E6AE57}">
      <dgm:prSet custT="1"/>
      <dgm:spPr/>
      <dgm:t>
        <a:bodyPr/>
        <a:lstStyle/>
        <a:p>
          <a:pPr>
            <a:defRPr cap="all"/>
          </a:pPr>
          <a:r>
            <a:rPr lang="en-US" sz="1800" b="0" i="0" dirty="0"/>
            <a:t>What is the argument for this group?</a:t>
          </a:r>
        </a:p>
      </dgm:t>
    </dgm:pt>
    <dgm:pt modelId="{9B26F64B-C9B6-4FF3-BBCB-40E97D9D9E01}" type="parTrans" cxnId="{060A41A9-5ECF-439A-AB5B-F1FDF94699CA}">
      <dgm:prSet/>
      <dgm:spPr/>
      <dgm:t>
        <a:bodyPr/>
        <a:lstStyle/>
        <a:p>
          <a:endParaRPr lang="en-US"/>
        </a:p>
      </dgm:t>
    </dgm:pt>
    <dgm:pt modelId="{EA63635D-C850-4C0B-8241-71F44FD6350A}" type="sibTrans" cxnId="{060A41A9-5ECF-439A-AB5B-F1FDF94699CA}">
      <dgm:prSet/>
      <dgm:spPr/>
      <dgm:t>
        <a:bodyPr/>
        <a:lstStyle/>
        <a:p>
          <a:endParaRPr lang="en-US"/>
        </a:p>
      </dgm:t>
    </dgm:pt>
    <dgm:pt modelId="{AA9ED145-12B6-40B3-9F41-CF7109386430}" type="pres">
      <dgm:prSet presAssocID="{73FF7D46-661D-476E-8705-580F8D36A6E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B7BBF1-7815-4A7D-9FED-B696B9D51A51}" type="pres">
      <dgm:prSet presAssocID="{D6E671FE-5013-4B5E-A9A6-59F80D49B3BB}" presName="root" presStyleCnt="0"/>
      <dgm:spPr/>
    </dgm:pt>
    <dgm:pt modelId="{11A24112-C2B1-4E83-A9EF-D51B944CF47B}" type="pres">
      <dgm:prSet presAssocID="{D6E671FE-5013-4B5E-A9A6-59F80D49B3BB}" presName="rootComposite" presStyleCnt="0"/>
      <dgm:spPr/>
    </dgm:pt>
    <dgm:pt modelId="{F0D22628-14E0-4028-90A2-28D80891ABA2}" type="pres">
      <dgm:prSet presAssocID="{D6E671FE-5013-4B5E-A9A6-59F80D49B3BB}" presName="rootText" presStyleLbl="node1" presStyleIdx="0" presStyleCnt="4" custScaleY="209013"/>
      <dgm:spPr/>
    </dgm:pt>
    <dgm:pt modelId="{7EC4B988-E750-42F1-BA7A-F8899EEE1E77}" type="pres">
      <dgm:prSet presAssocID="{D6E671FE-5013-4B5E-A9A6-59F80D49B3BB}" presName="rootConnector" presStyleLbl="node1" presStyleIdx="0" presStyleCnt="4"/>
      <dgm:spPr/>
    </dgm:pt>
    <dgm:pt modelId="{679F6652-D0F6-4A2A-B427-98267CC8F520}" type="pres">
      <dgm:prSet presAssocID="{D6E671FE-5013-4B5E-A9A6-59F80D49B3BB}" presName="childShape" presStyleCnt="0"/>
      <dgm:spPr/>
    </dgm:pt>
    <dgm:pt modelId="{2DE81DE9-1E27-47D6-9119-8CF5AED67B45}" type="pres">
      <dgm:prSet presAssocID="{408A93EF-CE78-4448-95B3-97DC2A86EA53}" presName="root" presStyleCnt="0"/>
      <dgm:spPr/>
    </dgm:pt>
    <dgm:pt modelId="{30F5B91A-3130-418B-A529-CD0EFC350F64}" type="pres">
      <dgm:prSet presAssocID="{408A93EF-CE78-4448-95B3-97DC2A86EA53}" presName="rootComposite" presStyleCnt="0"/>
      <dgm:spPr/>
    </dgm:pt>
    <dgm:pt modelId="{6CCDC42A-8BB2-456C-BE4E-B4D7140243F6}" type="pres">
      <dgm:prSet presAssocID="{408A93EF-CE78-4448-95B3-97DC2A86EA53}" presName="rootText" presStyleLbl="node1" presStyleIdx="1" presStyleCnt="4"/>
      <dgm:spPr/>
    </dgm:pt>
    <dgm:pt modelId="{027AE4A4-7BD6-4E22-9CD7-314A3DBA4E57}" type="pres">
      <dgm:prSet presAssocID="{408A93EF-CE78-4448-95B3-97DC2A86EA53}" presName="rootConnector" presStyleLbl="node1" presStyleIdx="1" presStyleCnt="4"/>
      <dgm:spPr/>
    </dgm:pt>
    <dgm:pt modelId="{F95A7D76-2AFA-4E16-B3C7-7E0E9F0E6486}" type="pres">
      <dgm:prSet presAssocID="{408A93EF-CE78-4448-95B3-97DC2A86EA53}" presName="childShape" presStyleCnt="0"/>
      <dgm:spPr/>
    </dgm:pt>
    <dgm:pt modelId="{5CFB4746-5078-4B99-B137-6B8F4E8E3802}" type="pres">
      <dgm:prSet presAssocID="{5ADE4D90-88FF-48BA-B996-3DA228959BF6}" presName="Name13" presStyleLbl="parChTrans1D2" presStyleIdx="0" presStyleCnt="6"/>
      <dgm:spPr/>
    </dgm:pt>
    <dgm:pt modelId="{D6523C7A-3525-4D6A-80D0-3C7BFF857677}" type="pres">
      <dgm:prSet presAssocID="{122DBA58-5262-4B9A-90FE-E21F8F596C5F}" presName="childText" presStyleLbl="bgAcc1" presStyleIdx="0" presStyleCnt="6">
        <dgm:presLayoutVars>
          <dgm:bulletEnabled val="1"/>
        </dgm:presLayoutVars>
      </dgm:prSet>
      <dgm:spPr/>
    </dgm:pt>
    <dgm:pt modelId="{3CA7E22B-7776-4E25-818C-64D8A9A5AF5E}" type="pres">
      <dgm:prSet presAssocID="{0ACEAC3F-F13D-431B-A38B-BDCC3E4D37B1}" presName="Name13" presStyleLbl="parChTrans1D2" presStyleIdx="1" presStyleCnt="6"/>
      <dgm:spPr/>
    </dgm:pt>
    <dgm:pt modelId="{21ABAE58-A961-47D8-82AD-4A8703745DE8}" type="pres">
      <dgm:prSet presAssocID="{C034CC6E-4D54-4969-A0FB-4576630AB19C}" presName="childText" presStyleLbl="bgAcc1" presStyleIdx="1" presStyleCnt="6">
        <dgm:presLayoutVars>
          <dgm:bulletEnabled val="1"/>
        </dgm:presLayoutVars>
      </dgm:prSet>
      <dgm:spPr/>
    </dgm:pt>
    <dgm:pt modelId="{69254EEE-9F97-44A4-A35E-AAA65D417D87}" type="pres">
      <dgm:prSet presAssocID="{38CA8096-1D3C-48CA-B2B5-3340165E7BE5}" presName="root" presStyleCnt="0"/>
      <dgm:spPr/>
    </dgm:pt>
    <dgm:pt modelId="{3E64D6E4-A3CD-4A42-9485-B97D9B4718B4}" type="pres">
      <dgm:prSet presAssocID="{38CA8096-1D3C-48CA-B2B5-3340165E7BE5}" presName="rootComposite" presStyleCnt="0"/>
      <dgm:spPr/>
    </dgm:pt>
    <dgm:pt modelId="{C11B160C-A9CD-406D-B796-F124099969FA}" type="pres">
      <dgm:prSet presAssocID="{38CA8096-1D3C-48CA-B2B5-3340165E7BE5}" presName="rootText" presStyleLbl="node1" presStyleIdx="2" presStyleCnt="4"/>
      <dgm:spPr/>
    </dgm:pt>
    <dgm:pt modelId="{17A67476-9708-4DA1-9E93-C643FC10AD62}" type="pres">
      <dgm:prSet presAssocID="{38CA8096-1D3C-48CA-B2B5-3340165E7BE5}" presName="rootConnector" presStyleLbl="node1" presStyleIdx="2" presStyleCnt="4"/>
      <dgm:spPr/>
    </dgm:pt>
    <dgm:pt modelId="{1D508AD9-B059-4365-98AC-3E1E0DA02540}" type="pres">
      <dgm:prSet presAssocID="{38CA8096-1D3C-48CA-B2B5-3340165E7BE5}" presName="childShape" presStyleCnt="0"/>
      <dgm:spPr/>
    </dgm:pt>
    <dgm:pt modelId="{3739E716-2470-48E7-9C20-F9FCE98A5F6B}" type="pres">
      <dgm:prSet presAssocID="{9E995BA7-D584-4361-B1F5-538896A5D90C}" presName="Name13" presStyleLbl="parChTrans1D2" presStyleIdx="2" presStyleCnt="6"/>
      <dgm:spPr/>
    </dgm:pt>
    <dgm:pt modelId="{CF881789-A43F-4225-B518-BB608B84674C}" type="pres">
      <dgm:prSet presAssocID="{A4C37BC6-D064-48B1-BAC1-297BF4D85C2B}" presName="childText" presStyleLbl="bgAcc1" presStyleIdx="2" presStyleCnt="6">
        <dgm:presLayoutVars>
          <dgm:bulletEnabled val="1"/>
        </dgm:presLayoutVars>
      </dgm:prSet>
      <dgm:spPr/>
    </dgm:pt>
    <dgm:pt modelId="{F682C1FD-2379-4976-A6B2-AFBB9AD87512}" type="pres">
      <dgm:prSet presAssocID="{A342A3EE-FEAD-4A82-BF21-57AD7B46F23F}" presName="Name13" presStyleLbl="parChTrans1D2" presStyleIdx="3" presStyleCnt="6"/>
      <dgm:spPr/>
    </dgm:pt>
    <dgm:pt modelId="{7DF5EB12-8A25-4DCB-A1D2-6370CA0CF5D5}" type="pres">
      <dgm:prSet presAssocID="{9EF989DF-D2EE-4847-9400-E224608B131E}" presName="childText" presStyleLbl="bgAcc1" presStyleIdx="3" presStyleCnt="6">
        <dgm:presLayoutVars>
          <dgm:bulletEnabled val="1"/>
        </dgm:presLayoutVars>
      </dgm:prSet>
      <dgm:spPr/>
    </dgm:pt>
    <dgm:pt modelId="{7AC65DCE-4C3A-4EED-99B1-766637F96580}" type="pres">
      <dgm:prSet presAssocID="{91FDFF24-77A1-4CD4-A35F-B0A7F68C9DFB}" presName="root" presStyleCnt="0"/>
      <dgm:spPr/>
    </dgm:pt>
    <dgm:pt modelId="{B5A9B22A-995E-47FB-8A74-685563FAB0BD}" type="pres">
      <dgm:prSet presAssocID="{91FDFF24-77A1-4CD4-A35F-B0A7F68C9DFB}" presName="rootComposite" presStyleCnt="0"/>
      <dgm:spPr/>
    </dgm:pt>
    <dgm:pt modelId="{A400D3E3-2792-41CF-B117-F5678DA308F6}" type="pres">
      <dgm:prSet presAssocID="{91FDFF24-77A1-4CD4-A35F-B0A7F68C9DFB}" presName="rootText" presStyleLbl="node1" presStyleIdx="3" presStyleCnt="4"/>
      <dgm:spPr/>
    </dgm:pt>
    <dgm:pt modelId="{DEAE81C9-8BFB-40E2-BC32-7292D486944B}" type="pres">
      <dgm:prSet presAssocID="{91FDFF24-77A1-4CD4-A35F-B0A7F68C9DFB}" presName="rootConnector" presStyleLbl="node1" presStyleIdx="3" presStyleCnt="4"/>
      <dgm:spPr/>
    </dgm:pt>
    <dgm:pt modelId="{1FB8CB3E-5AB2-4310-B3E3-E55C6DC0FC66}" type="pres">
      <dgm:prSet presAssocID="{91FDFF24-77A1-4CD4-A35F-B0A7F68C9DFB}" presName="childShape" presStyleCnt="0"/>
      <dgm:spPr/>
    </dgm:pt>
    <dgm:pt modelId="{6BB9C98C-E454-4B82-AA6C-2F136E7E8239}" type="pres">
      <dgm:prSet presAssocID="{DF9ACC90-B055-4D09-9832-854B5120A92C}" presName="Name13" presStyleLbl="parChTrans1D2" presStyleIdx="4" presStyleCnt="6"/>
      <dgm:spPr/>
    </dgm:pt>
    <dgm:pt modelId="{E69130D0-C786-4BDF-894A-4CE6691B5607}" type="pres">
      <dgm:prSet presAssocID="{F7161A78-59D1-445D-A352-6677782D4AF1}" presName="childText" presStyleLbl="bgAcc1" presStyleIdx="4" presStyleCnt="6">
        <dgm:presLayoutVars>
          <dgm:bulletEnabled val="1"/>
        </dgm:presLayoutVars>
      </dgm:prSet>
      <dgm:spPr/>
    </dgm:pt>
    <dgm:pt modelId="{CA1A1C3B-E46C-407F-B4AE-A74A34EA8F53}" type="pres">
      <dgm:prSet presAssocID="{9B26F64B-C9B6-4FF3-BBCB-40E97D9D9E01}" presName="Name13" presStyleLbl="parChTrans1D2" presStyleIdx="5" presStyleCnt="6"/>
      <dgm:spPr/>
    </dgm:pt>
    <dgm:pt modelId="{69AE4145-785E-43E9-91D8-9CA9AF4C2591}" type="pres">
      <dgm:prSet presAssocID="{DE7AF1B9-3F57-492A-96DD-E47E56E6AE57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52C7AC00-0575-4173-A1C0-116AECC96FF8}" type="presOf" srcId="{DE7AF1B9-3F57-492A-96DD-E47E56E6AE57}" destId="{69AE4145-785E-43E9-91D8-9CA9AF4C2591}" srcOrd="0" destOrd="0" presId="urn:microsoft.com/office/officeart/2005/8/layout/hierarchy3"/>
    <dgm:cxn modelId="{01243001-A24D-4C28-8C68-E1CD67A3ABEF}" type="presOf" srcId="{9EF989DF-D2EE-4847-9400-E224608B131E}" destId="{7DF5EB12-8A25-4DCB-A1D2-6370CA0CF5D5}" srcOrd="0" destOrd="0" presId="urn:microsoft.com/office/officeart/2005/8/layout/hierarchy3"/>
    <dgm:cxn modelId="{A6B57F06-71A9-43F9-A06A-3817074AA143}" srcId="{38CA8096-1D3C-48CA-B2B5-3340165E7BE5}" destId="{9EF989DF-D2EE-4847-9400-E224608B131E}" srcOrd="1" destOrd="0" parTransId="{A342A3EE-FEAD-4A82-BF21-57AD7B46F23F}" sibTransId="{4808FB03-C562-48BB-B66D-88573053B2AA}"/>
    <dgm:cxn modelId="{3612E91A-E593-4B16-AB54-842ED7C7E8F2}" type="presOf" srcId="{A4C37BC6-D064-48B1-BAC1-297BF4D85C2B}" destId="{CF881789-A43F-4225-B518-BB608B84674C}" srcOrd="0" destOrd="0" presId="urn:microsoft.com/office/officeart/2005/8/layout/hierarchy3"/>
    <dgm:cxn modelId="{4B53EA1C-8331-460B-A442-3799AD576DD7}" srcId="{408A93EF-CE78-4448-95B3-97DC2A86EA53}" destId="{122DBA58-5262-4B9A-90FE-E21F8F596C5F}" srcOrd="0" destOrd="0" parTransId="{5ADE4D90-88FF-48BA-B996-3DA228959BF6}" sibTransId="{13B08821-33BA-411F-9906-8BEDE5E02F5C}"/>
    <dgm:cxn modelId="{2A9CD71F-7A7B-43F8-B056-4FED2ED475DF}" type="presOf" srcId="{D6E671FE-5013-4B5E-A9A6-59F80D49B3BB}" destId="{F0D22628-14E0-4028-90A2-28D80891ABA2}" srcOrd="0" destOrd="0" presId="urn:microsoft.com/office/officeart/2005/8/layout/hierarchy3"/>
    <dgm:cxn modelId="{712F772E-9747-4F49-9921-3728EBDFFF9E}" type="presOf" srcId="{5ADE4D90-88FF-48BA-B996-3DA228959BF6}" destId="{5CFB4746-5078-4B99-B137-6B8F4E8E3802}" srcOrd="0" destOrd="0" presId="urn:microsoft.com/office/officeart/2005/8/layout/hierarchy3"/>
    <dgm:cxn modelId="{6B5A432F-7253-4B28-B9CB-4325FF387322}" type="presOf" srcId="{91FDFF24-77A1-4CD4-A35F-B0A7F68C9DFB}" destId="{A400D3E3-2792-41CF-B117-F5678DA308F6}" srcOrd="0" destOrd="0" presId="urn:microsoft.com/office/officeart/2005/8/layout/hierarchy3"/>
    <dgm:cxn modelId="{D2DFBE35-BD07-43FB-BBF7-782E525DA867}" type="presOf" srcId="{0ACEAC3F-F13D-431B-A38B-BDCC3E4D37B1}" destId="{3CA7E22B-7776-4E25-818C-64D8A9A5AF5E}" srcOrd="0" destOrd="0" presId="urn:microsoft.com/office/officeart/2005/8/layout/hierarchy3"/>
    <dgm:cxn modelId="{DBED3B38-DA36-49B4-8789-89F33C298221}" type="presOf" srcId="{38CA8096-1D3C-48CA-B2B5-3340165E7BE5}" destId="{17A67476-9708-4DA1-9E93-C643FC10AD62}" srcOrd="1" destOrd="0" presId="urn:microsoft.com/office/officeart/2005/8/layout/hierarchy3"/>
    <dgm:cxn modelId="{26B8715C-4E14-4891-9AE4-AD38C5DF3986}" srcId="{408A93EF-CE78-4448-95B3-97DC2A86EA53}" destId="{C034CC6E-4D54-4969-A0FB-4576630AB19C}" srcOrd="1" destOrd="0" parTransId="{0ACEAC3F-F13D-431B-A38B-BDCC3E4D37B1}" sibTransId="{720E2C56-F654-4FBE-B625-3D6ADECD7C7B}"/>
    <dgm:cxn modelId="{E31A9444-A7B4-4DDB-825C-014E09B5DA44}" type="presOf" srcId="{38CA8096-1D3C-48CA-B2B5-3340165E7BE5}" destId="{C11B160C-A9CD-406D-B796-F124099969FA}" srcOrd="0" destOrd="0" presId="urn:microsoft.com/office/officeart/2005/8/layout/hierarchy3"/>
    <dgm:cxn modelId="{36188448-E1CA-48D7-AA8D-1132ECA9AA57}" srcId="{73FF7D46-661D-476E-8705-580F8D36A6EF}" destId="{38CA8096-1D3C-48CA-B2B5-3340165E7BE5}" srcOrd="2" destOrd="0" parTransId="{0ED4A8F1-5E96-4B86-9CD8-BA3F01824EA3}" sibTransId="{6746EDB6-5F21-4BD4-8BB2-D23E4A0590B5}"/>
    <dgm:cxn modelId="{CD83244E-5BF4-4094-AD56-5593EC579006}" type="presOf" srcId="{A342A3EE-FEAD-4A82-BF21-57AD7B46F23F}" destId="{F682C1FD-2379-4976-A6B2-AFBB9AD87512}" srcOrd="0" destOrd="0" presId="urn:microsoft.com/office/officeart/2005/8/layout/hierarchy3"/>
    <dgm:cxn modelId="{EBC62A51-6913-4B1F-9B07-AC3849D49DFC}" srcId="{73FF7D46-661D-476E-8705-580F8D36A6EF}" destId="{91FDFF24-77A1-4CD4-A35F-B0A7F68C9DFB}" srcOrd="3" destOrd="0" parTransId="{C14C9536-245B-4AEC-975F-8F7274D066F5}" sibTransId="{E55553B9-0E2F-4A59-BFB4-14E310E40137}"/>
    <dgm:cxn modelId="{D32FEA74-DCEE-44BF-A7F4-647CC3F0AD84}" type="presOf" srcId="{DF9ACC90-B055-4D09-9832-854B5120A92C}" destId="{6BB9C98C-E454-4B82-AA6C-2F136E7E8239}" srcOrd="0" destOrd="0" presId="urn:microsoft.com/office/officeart/2005/8/layout/hierarchy3"/>
    <dgm:cxn modelId="{70485E77-B1D8-4D2E-80DC-C3B5CDE005E0}" type="presOf" srcId="{408A93EF-CE78-4448-95B3-97DC2A86EA53}" destId="{027AE4A4-7BD6-4E22-9CD7-314A3DBA4E57}" srcOrd="1" destOrd="0" presId="urn:microsoft.com/office/officeart/2005/8/layout/hierarchy3"/>
    <dgm:cxn modelId="{D94E6977-BB2D-40C7-9711-DD64B5FBCD5B}" srcId="{73FF7D46-661D-476E-8705-580F8D36A6EF}" destId="{D6E671FE-5013-4B5E-A9A6-59F80D49B3BB}" srcOrd="0" destOrd="0" parTransId="{E65542D3-1111-4AD9-92C9-0D1CA0FE2890}" sibTransId="{3685EFAD-7A14-4265-BB24-DCB1CD76F030}"/>
    <dgm:cxn modelId="{4BF6D58C-3100-4BA0-8BD2-351710DFBA75}" type="presOf" srcId="{C034CC6E-4D54-4969-A0FB-4576630AB19C}" destId="{21ABAE58-A961-47D8-82AD-4A8703745DE8}" srcOrd="0" destOrd="0" presId="urn:microsoft.com/office/officeart/2005/8/layout/hierarchy3"/>
    <dgm:cxn modelId="{380D6B90-1FEE-40C1-9E98-909E61399654}" type="presOf" srcId="{9B26F64B-C9B6-4FF3-BBCB-40E97D9D9E01}" destId="{CA1A1C3B-E46C-407F-B4AE-A74A34EA8F53}" srcOrd="0" destOrd="0" presId="urn:microsoft.com/office/officeart/2005/8/layout/hierarchy3"/>
    <dgm:cxn modelId="{A962E195-4514-446E-91A0-C23CF1D11534}" type="presOf" srcId="{408A93EF-CE78-4448-95B3-97DC2A86EA53}" destId="{6CCDC42A-8BB2-456C-BE4E-B4D7140243F6}" srcOrd="0" destOrd="0" presId="urn:microsoft.com/office/officeart/2005/8/layout/hierarchy3"/>
    <dgm:cxn modelId="{FD01779C-7506-43F4-9F47-AC73A99BE65C}" type="presOf" srcId="{F7161A78-59D1-445D-A352-6677782D4AF1}" destId="{E69130D0-C786-4BDF-894A-4CE6691B5607}" srcOrd="0" destOrd="0" presId="urn:microsoft.com/office/officeart/2005/8/layout/hierarchy3"/>
    <dgm:cxn modelId="{82860E9E-D58D-4116-A6A9-5A92701F011B}" type="presOf" srcId="{9E995BA7-D584-4361-B1F5-538896A5D90C}" destId="{3739E716-2470-48E7-9C20-F9FCE98A5F6B}" srcOrd="0" destOrd="0" presId="urn:microsoft.com/office/officeart/2005/8/layout/hierarchy3"/>
    <dgm:cxn modelId="{B1AB119F-8A6A-4689-B4F0-87E7FD302D4B}" srcId="{38CA8096-1D3C-48CA-B2B5-3340165E7BE5}" destId="{A4C37BC6-D064-48B1-BAC1-297BF4D85C2B}" srcOrd="0" destOrd="0" parTransId="{9E995BA7-D584-4361-B1F5-538896A5D90C}" sibTransId="{680B39A9-8712-415C-B135-85F61B33D7D6}"/>
    <dgm:cxn modelId="{47AD7BA6-3E8D-4546-8E4A-22FBD5E59F60}" srcId="{91FDFF24-77A1-4CD4-A35F-B0A7F68C9DFB}" destId="{F7161A78-59D1-445D-A352-6677782D4AF1}" srcOrd="0" destOrd="0" parTransId="{DF9ACC90-B055-4D09-9832-854B5120A92C}" sibTransId="{DC408D8C-699A-4D0A-B677-14400E0AE067}"/>
    <dgm:cxn modelId="{060A41A9-5ECF-439A-AB5B-F1FDF94699CA}" srcId="{91FDFF24-77A1-4CD4-A35F-B0A7F68C9DFB}" destId="{DE7AF1B9-3F57-492A-96DD-E47E56E6AE57}" srcOrd="1" destOrd="0" parTransId="{9B26F64B-C9B6-4FF3-BBCB-40E97D9D9E01}" sibTransId="{EA63635D-C850-4C0B-8241-71F44FD6350A}"/>
    <dgm:cxn modelId="{D099D9B0-4E8F-4EB9-AFFB-313FEF2C4605}" type="presOf" srcId="{73FF7D46-661D-476E-8705-580F8D36A6EF}" destId="{AA9ED145-12B6-40B3-9F41-CF7109386430}" srcOrd="0" destOrd="0" presId="urn:microsoft.com/office/officeart/2005/8/layout/hierarchy3"/>
    <dgm:cxn modelId="{5C40DCBC-2AD3-4AC1-9F8A-A3109871112E}" type="presOf" srcId="{122DBA58-5262-4B9A-90FE-E21F8F596C5F}" destId="{D6523C7A-3525-4D6A-80D0-3C7BFF857677}" srcOrd="0" destOrd="0" presId="urn:microsoft.com/office/officeart/2005/8/layout/hierarchy3"/>
    <dgm:cxn modelId="{C237EDBC-D64A-4312-84D8-23CCE3E0AC1F}" srcId="{73FF7D46-661D-476E-8705-580F8D36A6EF}" destId="{408A93EF-CE78-4448-95B3-97DC2A86EA53}" srcOrd="1" destOrd="0" parTransId="{7CA53EFB-7D6C-471D-A1A7-F3A43227E12A}" sibTransId="{56A031D6-3932-4640-AA64-13265156C921}"/>
    <dgm:cxn modelId="{7BB1C8C4-7184-41D9-A566-A4C069C06FFA}" type="presOf" srcId="{91FDFF24-77A1-4CD4-A35F-B0A7F68C9DFB}" destId="{DEAE81C9-8BFB-40E2-BC32-7292D486944B}" srcOrd="1" destOrd="0" presId="urn:microsoft.com/office/officeart/2005/8/layout/hierarchy3"/>
    <dgm:cxn modelId="{0E66FFE6-92C9-49BE-9360-F74D1710F6BD}" type="presOf" srcId="{D6E671FE-5013-4B5E-A9A6-59F80D49B3BB}" destId="{7EC4B988-E750-42F1-BA7A-F8899EEE1E77}" srcOrd="1" destOrd="0" presId="urn:microsoft.com/office/officeart/2005/8/layout/hierarchy3"/>
    <dgm:cxn modelId="{5634E1C6-F360-4FBB-92C9-577FC82BFAB5}" type="presParOf" srcId="{AA9ED145-12B6-40B3-9F41-CF7109386430}" destId="{39B7BBF1-7815-4A7D-9FED-B696B9D51A51}" srcOrd="0" destOrd="0" presId="urn:microsoft.com/office/officeart/2005/8/layout/hierarchy3"/>
    <dgm:cxn modelId="{58246B12-DF76-481A-BCAC-D4834A1D6F70}" type="presParOf" srcId="{39B7BBF1-7815-4A7D-9FED-B696B9D51A51}" destId="{11A24112-C2B1-4E83-A9EF-D51B944CF47B}" srcOrd="0" destOrd="0" presId="urn:microsoft.com/office/officeart/2005/8/layout/hierarchy3"/>
    <dgm:cxn modelId="{4E66980E-588C-47C5-96F4-5652E94DE845}" type="presParOf" srcId="{11A24112-C2B1-4E83-A9EF-D51B944CF47B}" destId="{F0D22628-14E0-4028-90A2-28D80891ABA2}" srcOrd="0" destOrd="0" presId="urn:microsoft.com/office/officeart/2005/8/layout/hierarchy3"/>
    <dgm:cxn modelId="{E3CD0F39-C5B0-456D-AC4A-D7AA9F3274A5}" type="presParOf" srcId="{11A24112-C2B1-4E83-A9EF-D51B944CF47B}" destId="{7EC4B988-E750-42F1-BA7A-F8899EEE1E77}" srcOrd="1" destOrd="0" presId="urn:microsoft.com/office/officeart/2005/8/layout/hierarchy3"/>
    <dgm:cxn modelId="{836553C6-CEA3-4E3C-8B85-AF429771D682}" type="presParOf" srcId="{39B7BBF1-7815-4A7D-9FED-B696B9D51A51}" destId="{679F6652-D0F6-4A2A-B427-98267CC8F520}" srcOrd="1" destOrd="0" presId="urn:microsoft.com/office/officeart/2005/8/layout/hierarchy3"/>
    <dgm:cxn modelId="{F01AFE83-94CB-46AD-AF1F-02E55A1FC123}" type="presParOf" srcId="{AA9ED145-12B6-40B3-9F41-CF7109386430}" destId="{2DE81DE9-1E27-47D6-9119-8CF5AED67B45}" srcOrd="1" destOrd="0" presId="urn:microsoft.com/office/officeart/2005/8/layout/hierarchy3"/>
    <dgm:cxn modelId="{5791FCF9-7825-4E65-83EC-0559DFE00270}" type="presParOf" srcId="{2DE81DE9-1E27-47D6-9119-8CF5AED67B45}" destId="{30F5B91A-3130-418B-A529-CD0EFC350F64}" srcOrd="0" destOrd="0" presId="urn:microsoft.com/office/officeart/2005/8/layout/hierarchy3"/>
    <dgm:cxn modelId="{380E5689-C70C-4C53-8F96-66D281FCC84F}" type="presParOf" srcId="{30F5B91A-3130-418B-A529-CD0EFC350F64}" destId="{6CCDC42A-8BB2-456C-BE4E-B4D7140243F6}" srcOrd="0" destOrd="0" presId="urn:microsoft.com/office/officeart/2005/8/layout/hierarchy3"/>
    <dgm:cxn modelId="{EB1C9620-7599-44B0-BE30-E958E531D2E0}" type="presParOf" srcId="{30F5B91A-3130-418B-A529-CD0EFC350F64}" destId="{027AE4A4-7BD6-4E22-9CD7-314A3DBA4E57}" srcOrd="1" destOrd="0" presId="urn:microsoft.com/office/officeart/2005/8/layout/hierarchy3"/>
    <dgm:cxn modelId="{962D23DD-4A77-4A26-BDD1-1C019D9BDEA1}" type="presParOf" srcId="{2DE81DE9-1E27-47D6-9119-8CF5AED67B45}" destId="{F95A7D76-2AFA-4E16-B3C7-7E0E9F0E6486}" srcOrd="1" destOrd="0" presId="urn:microsoft.com/office/officeart/2005/8/layout/hierarchy3"/>
    <dgm:cxn modelId="{F8898546-EFBF-4BE0-AF60-034A3C69A201}" type="presParOf" srcId="{F95A7D76-2AFA-4E16-B3C7-7E0E9F0E6486}" destId="{5CFB4746-5078-4B99-B137-6B8F4E8E3802}" srcOrd="0" destOrd="0" presId="urn:microsoft.com/office/officeart/2005/8/layout/hierarchy3"/>
    <dgm:cxn modelId="{AC137A0F-5A30-40E7-87A8-72966C285257}" type="presParOf" srcId="{F95A7D76-2AFA-4E16-B3C7-7E0E9F0E6486}" destId="{D6523C7A-3525-4D6A-80D0-3C7BFF857677}" srcOrd="1" destOrd="0" presId="urn:microsoft.com/office/officeart/2005/8/layout/hierarchy3"/>
    <dgm:cxn modelId="{6C6DD197-FC95-438C-9EDD-15777CCB0C5E}" type="presParOf" srcId="{F95A7D76-2AFA-4E16-B3C7-7E0E9F0E6486}" destId="{3CA7E22B-7776-4E25-818C-64D8A9A5AF5E}" srcOrd="2" destOrd="0" presId="urn:microsoft.com/office/officeart/2005/8/layout/hierarchy3"/>
    <dgm:cxn modelId="{E8C0934D-470C-4BCC-A5F0-A855A226F1D4}" type="presParOf" srcId="{F95A7D76-2AFA-4E16-B3C7-7E0E9F0E6486}" destId="{21ABAE58-A961-47D8-82AD-4A8703745DE8}" srcOrd="3" destOrd="0" presId="urn:microsoft.com/office/officeart/2005/8/layout/hierarchy3"/>
    <dgm:cxn modelId="{9567DBDA-06A9-41B9-A78D-58233AD03802}" type="presParOf" srcId="{AA9ED145-12B6-40B3-9F41-CF7109386430}" destId="{69254EEE-9F97-44A4-A35E-AAA65D417D87}" srcOrd="2" destOrd="0" presId="urn:microsoft.com/office/officeart/2005/8/layout/hierarchy3"/>
    <dgm:cxn modelId="{E8C75A9B-F3E8-4994-910E-717CBD8E9635}" type="presParOf" srcId="{69254EEE-9F97-44A4-A35E-AAA65D417D87}" destId="{3E64D6E4-A3CD-4A42-9485-B97D9B4718B4}" srcOrd="0" destOrd="0" presId="urn:microsoft.com/office/officeart/2005/8/layout/hierarchy3"/>
    <dgm:cxn modelId="{5A9CF408-50E0-4906-82FC-0CE76C3DB168}" type="presParOf" srcId="{3E64D6E4-A3CD-4A42-9485-B97D9B4718B4}" destId="{C11B160C-A9CD-406D-B796-F124099969FA}" srcOrd="0" destOrd="0" presId="urn:microsoft.com/office/officeart/2005/8/layout/hierarchy3"/>
    <dgm:cxn modelId="{B61E7E42-6182-4B2C-87DF-4BD2ACD43441}" type="presParOf" srcId="{3E64D6E4-A3CD-4A42-9485-B97D9B4718B4}" destId="{17A67476-9708-4DA1-9E93-C643FC10AD62}" srcOrd="1" destOrd="0" presId="urn:microsoft.com/office/officeart/2005/8/layout/hierarchy3"/>
    <dgm:cxn modelId="{0E6087A4-8CC1-4C66-BD85-D0140B606D18}" type="presParOf" srcId="{69254EEE-9F97-44A4-A35E-AAA65D417D87}" destId="{1D508AD9-B059-4365-98AC-3E1E0DA02540}" srcOrd="1" destOrd="0" presId="urn:microsoft.com/office/officeart/2005/8/layout/hierarchy3"/>
    <dgm:cxn modelId="{E5E8CB5B-C775-4AAD-B0C6-2E19B583AC9C}" type="presParOf" srcId="{1D508AD9-B059-4365-98AC-3E1E0DA02540}" destId="{3739E716-2470-48E7-9C20-F9FCE98A5F6B}" srcOrd="0" destOrd="0" presId="urn:microsoft.com/office/officeart/2005/8/layout/hierarchy3"/>
    <dgm:cxn modelId="{44B03518-DFDD-45D5-8195-B97ECD00E342}" type="presParOf" srcId="{1D508AD9-B059-4365-98AC-3E1E0DA02540}" destId="{CF881789-A43F-4225-B518-BB608B84674C}" srcOrd="1" destOrd="0" presId="urn:microsoft.com/office/officeart/2005/8/layout/hierarchy3"/>
    <dgm:cxn modelId="{C82D30CA-A93A-4F42-A520-C51BC1EFF611}" type="presParOf" srcId="{1D508AD9-B059-4365-98AC-3E1E0DA02540}" destId="{F682C1FD-2379-4976-A6B2-AFBB9AD87512}" srcOrd="2" destOrd="0" presId="urn:microsoft.com/office/officeart/2005/8/layout/hierarchy3"/>
    <dgm:cxn modelId="{754D299E-EE2A-4EE0-B792-FA7E35539955}" type="presParOf" srcId="{1D508AD9-B059-4365-98AC-3E1E0DA02540}" destId="{7DF5EB12-8A25-4DCB-A1D2-6370CA0CF5D5}" srcOrd="3" destOrd="0" presId="urn:microsoft.com/office/officeart/2005/8/layout/hierarchy3"/>
    <dgm:cxn modelId="{CA3E71DC-54F9-4D6B-9F2C-1E2858FFEEF7}" type="presParOf" srcId="{AA9ED145-12B6-40B3-9F41-CF7109386430}" destId="{7AC65DCE-4C3A-4EED-99B1-766637F96580}" srcOrd="3" destOrd="0" presId="urn:microsoft.com/office/officeart/2005/8/layout/hierarchy3"/>
    <dgm:cxn modelId="{815E775C-F4F7-4701-9CEA-0408D64A0F76}" type="presParOf" srcId="{7AC65DCE-4C3A-4EED-99B1-766637F96580}" destId="{B5A9B22A-995E-47FB-8A74-685563FAB0BD}" srcOrd="0" destOrd="0" presId="urn:microsoft.com/office/officeart/2005/8/layout/hierarchy3"/>
    <dgm:cxn modelId="{47F5048F-A6BC-44A0-AC05-A7774162FDA2}" type="presParOf" srcId="{B5A9B22A-995E-47FB-8A74-685563FAB0BD}" destId="{A400D3E3-2792-41CF-B117-F5678DA308F6}" srcOrd="0" destOrd="0" presId="urn:microsoft.com/office/officeart/2005/8/layout/hierarchy3"/>
    <dgm:cxn modelId="{D5EF5A7E-8DF0-46B2-AF54-1B95D1EBB5E7}" type="presParOf" srcId="{B5A9B22A-995E-47FB-8A74-685563FAB0BD}" destId="{DEAE81C9-8BFB-40E2-BC32-7292D486944B}" srcOrd="1" destOrd="0" presId="urn:microsoft.com/office/officeart/2005/8/layout/hierarchy3"/>
    <dgm:cxn modelId="{BD6E1A7B-24F7-47F2-B500-03BB6CA69A82}" type="presParOf" srcId="{7AC65DCE-4C3A-4EED-99B1-766637F96580}" destId="{1FB8CB3E-5AB2-4310-B3E3-E55C6DC0FC66}" srcOrd="1" destOrd="0" presId="urn:microsoft.com/office/officeart/2005/8/layout/hierarchy3"/>
    <dgm:cxn modelId="{4BAA7233-AC4C-4BD4-BF46-B7B14E3A8278}" type="presParOf" srcId="{1FB8CB3E-5AB2-4310-B3E3-E55C6DC0FC66}" destId="{6BB9C98C-E454-4B82-AA6C-2F136E7E8239}" srcOrd="0" destOrd="0" presId="urn:microsoft.com/office/officeart/2005/8/layout/hierarchy3"/>
    <dgm:cxn modelId="{A1C73CDC-4456-4226-B338-8F57B545680E}" type="presParOf" srcId="{1FB8CB3E-5AB2-4310-B3E3-E55C6DC0FC66}" destId="{E69130D0-C786-4BDF-894A-4CE6691B5607}" srcOrd="1" destOrd="0" presId="urn:microsoft.com/office/officeart/2005/8/layout/hierarchy3"/>
    <dgm:cxn modelId="{32267126-0822-4933-9BDF-C01C3D22A8E3}" type="presParOf" srcId="{1FB8CB3E-5AB2-4310-B3E3-E55C6DC0FC66}" destId="{CA1A1C3B-E46C-407F-B4AE-A74A34EA8F53}" srcOrd="2" destOrd="0" presId="urn:microsoft.com/office/officeart/2005/8/layout/hierarchy3"/>
    <dgm:cxn modelId="{90218F9D-DBEF-4138-B729-AE1A3E58E42F}" type="presParOf" srcId="{1FB8CB3E-5AB2-4310-B3E3-E55C6DC0FC66}" destId="{69AE4145-785E-43E9-91D8-9CA9AF4C259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5708A2-9BAD-4FBF-B6AC-325921303A6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7C2AE7E-1606-42DF-9F5D-45CF2D9EDA3E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0" i="0" dirty="0"/>
            <a:t>For at least 6 documents, explain how they support your argument.</a:t>
          </a:r>
        </a:p>
      </dgm:t>
    </dgm:pt>
    <dgm:pt modelId="{3FEBB864-C3AA-4E2A-BF3C-178A075ECB0F}" type="parTrans" cxnId="{639B9288-5FFC-40D1-9104-3BA09C1F0F4C}">
      <dgm:prSet/>
      <dgm:spPr/>
      <dgm:t>
        <a:bodyPr/>
        <a:lstStyle/>
        <a:p>
          <a:endParaRPr lang="en-US"/>
        </a:p>
      </dgm:t>
    </dgm:pt>
    <dgm:pt modelId="{BF93B21E-4284-4FD9-91F0-2AB969B56F1C}" type="sibTrans" cxnId="{639B9288-5FFC-40D1-9104-3BA09C1F0F4C}">
      <dgm:prSet/>
      <dgm:spPr/>
      <dgm:t>
        <a:bodyPr/>
        <a:lstStyle/>
        <a:p>
          <a:endParaRPr lang="en-US"/>
        </a:p>
      </dgm:t>
    </dgm:pt>
    <dgm:pt modelId="{CF2A402C-E37D-4181-872E-0BB9AB65B8BE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0" i="0"/>
            <a:t>For example:</a:t>
          </a:r>
          <a:endParaRPr lang="en-US" sz="2000" b="0" i="0" dirty="0"/>
        </a:p>
      </dgm:t>
    </dgm:pt>
    <dgm:pt modelId="{F7487B52-56F5-4D4D-BA1E-A6876C194C07}" type="parTrans" cxnId="{D6B6ED0B-E871-42AC-8434-E1506B189370}">
      <dgm:prSet/>
      <dgm:spPr/>
      <dgm:t>
        <a:bodyPr/>
        <a:lstStyle/>
        <a:p>
          <a:endParaRPr lang="en-US"/>
        </a:p>
      </dgm:t>
    </dgm:pt>
    <dgm:pt modelId="{912EC69B-1D37-4A6D-A9BF-985161077DA1}" type="sibTrans" cxnId="{D6B6ED0B-E871-42AC-8434-E1506B189370}">
      <dgm:prSet/>
      <dgm:spPr/>
      <dgm:t>
        <a:bodyPr/>
        <a:lstStyle/>
        <a:p>
          <a:endParaRPr lang="en-US"/>
        </a:p>
      </dgm:t>
    </dgm:pt>
    <dgm:pt modelId="{E8B7E0C8-E915-42B5-9E59-6DE64E83688C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0" i="0" dirty="0"/>
            <a:t>This document supports the argument because</a:t>
          </a:r>
          <a:r>
            <a:rPr lang="en-US" sz="1800" b="0" i="0" dirty="0"/>
            <a:t>:</a:t>
          </a:r>
        </a:p>
      </dgm:t>
    </dgm:pt>
    <dgm:pt modelId="{B7B5297F-65B5-4E19-9249-84639934B2F1}" type="parTrans" cxnId="{513174A2-8DF1-48E4-9E8F-E6EC76644048}">
      <dgm:prSet/>
      <dgm:spPr/>
      <dgm:t>
        <a:bodyPr/>
        <a:lstStyle/>
        <a:p>
          <a:endParaRPr lang="en-US"/>
        </a:p>
      </dgm:t>
    </dgm:pt>
    <dgm:pt modelId="{ACD9B8D2-3AA9-4501-9E80-C95308195A90}" type="sibTrans" cxnId="{513174A2-8DF1-48E4-9E8F-E6EC76644048}">
      <dgm:prSet/>
      <dgm:spPr/>
      <dgm:t>
        <a:bodyPr/>
        <a:lstStyle/>
        <a:p>
          <a:endParaRPr lang="en-US"/>
        </a:p>
      </dgm:t>
    </dgm:pt>
    <dgm:pt modelId="{8DC61737-8429-4D62-87E9-EC1162349B59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0" i="0" dirty="0"/>
            <a:t>Document #:</a:t>
          </a:r>
        </a:p>
      </dgm:t>
    </dgm:pt>
    <dgm:pt modelId="{531FC115-A3DC-42B0-837E-2E9170568635}" type="parTrans" cxnId="{70B69289-7F62-42FE-AD84-5D999DBD01F6}">
      <dgm:prSet/>
      <dgm:spPr/>
      <dgm:t>
        <a:bodyPr/>
        <a:lstStyle/>
        <a:p>
          <a:endParaRPr lang="en-US"/>
        </a:p>
      </dgm:t>
    </dgm:pt>
    <dgm:pt modelId="{E9865ED7-F3AD-4DCD-AD7C-8F0238CCA001}" type="sibTrans" cxnId="{70B69289-7F62-42FE-AD84-5D999DBD01F6}">
      <dgm:prSet/>
      <dgm:spPr/>
      <dgm:t>
        <a:bodyPr/>
        <a:lstStyle/>
        <a:p>
          <a:endParaRPr lang="en-US"/>
        </a:p>
      </dgm:t>
    </dgm:pt>
    <dgm:pt modelId="{DD5CA3D3-AD89-4AE4-8880-F6B0AFD25B84}" type="pres">
      <dgm:prSet presAssocID="{E65708A2-9BAD-4FBF-B6AC-325921303A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AFF5EC6-F83B-4CB4-8FDB-D8EC8602DEF9}" type="pres">
      <dgm:prSet presAssocID="{57C2AE7E-1606-42DF-9F5D-45CF2D9EDA3E}" presName="hierRoot1" presStyleCnt="0">
        <dgm:presLayoutVars>
          <dgm:hierBranch val="init"/>
        </dgm:presLayoutVars>
      </dgm:prSet>
      <dgm:spPr/>
    </dgm:pt>
    <dgm:pt modelId="{60F66C89-BCCF-4798-9E28-28214CE6D895}" type="pres">
      <dgm:prSet presAssocID="{57C2AE7E-1606-42DF-9F5D-45CF2D9EDA3E}" presName="rootComposite1" presStyleCnt="0"/>
      <dgm:spPr/>
    </dgm:pt>
    <dgm:pt modelId="{1B147404-ED23-4317-92CF-62851EBF7C53}" type="pres">
      <dgm:prSet presAssocID="{57C2AE7E-1606-42DF-9F5D-45CF2D9EDA3E}" presName="rootText1" presStyleLbl="node0" presStyleIdx="0" presStyleCnt="1" custScaleY="142057">
        <dgm:presLayoutVars>
          <dgm:chPref val="3"/>
        </dgm:presLayoutVars>
      </dgm:prSet>
      <dgm:spPr/>
    </dgm:pt>
    <dgm:pt modelId="{7B814D98-51F0-480E-9DC4-8C4F30F352F5}" type="pres">
      <dgm:prSet presAssocID="{57C2AE7E-1606-42DF-9F5D-45CF2D9EDA3E}" presName="rootConnector1" presStyleLbl="node1" presStyleIdx="0" presStyleCnt="0"/>
      <dgm:spPr/>
    </dgm:pt>
    <dgm:pt modelId="{7814E617-9934-447A-AF20-266D6E877188}" type="pres">
      <dgm:prSet presAssocID="{57C2AE7E-1606-42DF-9F5D-45CF2D9EDA3E}" presName="hierChild2" presStyleCnt="0"/>
      <dgm:spPr/>
    </dgm:pt>
    <dgm:pt modelId="{3AF1B6EF-D47F-4ADC-BA21-D3119D1F5622}" type="pres">
      <dgm:prSet presAssocID="{F7487B52-56F5-4D4D-BA1E-A6876C194C07}" presName="Name64" presStyleLbl="parChTrans1D2" presStyleIdx="0" presStyleCnt="1"/>
      <dgm:spPr/>
    </dgm:pt>
    <dgm:pt modelId="{ABB6C8DD-F02D-43DA-AF41-DD084C088181}" type="pres">
      <dgm:prSet presAssocID="{CF2A402C-E37D-4181-872E-0BB9AB65B8BE}" presName="hierRoot2" presStyleCnt="0">
        <dgm:presLayoutVars>
          <dgm:hierBranch val="init"/>
        </dgm:presLayoutVars>
      </dgm:prSet>
      <dgm:spPr/>
    </dgm:pt>
    <dgm:pt modelId="{4AA0F699-6C20-4EEE-9189-C2AE1D2068B2}" type="pres">
      <dgm:prSet presAssocID="{CF2A402C-E37D-4181-872E-0BB9AB65B8BE}" presName="rootComposite" presStyleCnt="0"/>
      <dgm:spPr/>
    </dgm:pt>
    <dgm:pt modelId="{8FEC4391-7F93-4F82-9C36-64EA38DCEC85}" type="pres">
      <dgm:prSet presAssocID="{CF2A402C-E37D-4181-872E-0BB9AB65B8BE}" presName="rootText" presStyleLbl="node2" presStyleIdx="0" presStyleCnt="1" custScaleY="142057">
        <dgm:presLayoutVars>
          <dgm:chPref val="3"/>
        </dgm:presLayoutVars>
      </dgm:prSet>
      <dgm:spPr/>
    </dgm:pt>
    <dgm:pt modelId="{EAC5B6C9-1DF4-4FA5-8A1E-10C315A28972}" type="pres">
      <dgm:prSet presAssocID="{CF2A402C-E37D-4181-872E-0BB9AB65B8BE}" presName="rootConnector" presStyleLbl="node2" presStyleIdx="0" presStyleCnt="1"/>
      <dgm:spPr/>
    </dgm:pt>
    <dgm:pt modelId="{0919233E-62E9-4095-B756-1AEA7308752B}" type="pres">
      <dgm:prSet presAssocID="{CF2A402C-E37D-4181-872E-0BB9AB65B8BE}" presName="hierChild4" presStyleCnt="0"/>
      <dgm:spPr/>
    </dgm:pt>
    <dgm:pt modelId="{87B53996-C6FC-482F-8744-C6EA361F8EF6}" type="pres">
      <dgm:prSet presAssocID="{531FC115-A3DC-42B0-837E-2E9170568635}" presName="Name64" presStyleLbl="parChTrans1D3" presStyleIdx="0" presStyleCnt="2"/>
      <dgm:spPr/>
    </dgm:pt>
    <dgm:pt modelId="{098B0F6F-F5D4-4D65-87BD-D919446AB84F}" type="pres">
      <dgm:prSet presAssocID="{8DC61737-8429-4D62-87E9-EC1162349B59}" presName="hierRoot2" presStyleCnt="0">
        <dgm:presLayoutVars>
          <dgm:hierBranch val="init"/>
        </dgm:presLayoutVars>
      </dgm:prSet>
      <dgm:spPr/>
    </dgm:pt>
    <dgm:pt modelId="{029E32B5-8050-4B1A-A1F6-06E7FBEB2386}" type="pres">
      <dgm:prSet presAssocID="{8DC61737-8429-4D62-87E9-EC1162349B59}" presName="rootComposite" presStyleCnt="0"/>
      <dgm:spPr/>
    </dgm:pt>
    <dgm:pt modelId="{1ED626FE-65DE-43A2-AC85-2642DB1167D3}" type="pres">
      <dgm:prSet presAssocID="{8DC61737-8429-4D62-87E9-EC1162349B59}" presName="rootText" presStyleLbl="node3" presStyleIdx="0" presStyleCnt="2" custScaleY="142057">
        <dgm:presLayoutVars>
          <dgm:chPref val="3"/>
        </dgm:presLayoutVars>
      </dgm:prSet>
      <dgm:spPr/>
    </dgm:pt>
    <dgm:pt modelId="{9F301A91-103C-402C-8161-13A8D5F31523}" type="pres">
      <dgm:prSet presAssocID="{8DC61737-8429-4D62-87E9-EC1162349B59}" presName="rootConnector" presStyleLbl="node3" presStyleIdx="0" presStyleCnt="2"/>
      <dgm:spPr/>
    </dgm:pt>
    <dgm:pt modelId="{0B8A3BD8-E6D9-4A5A-A0CF-F1EE42D4AA2C}" type="pres">
      <dgm:prSet presAssocID="{8DC61737-8429-4D62-87E9-EC1162349B59}" presName="hierChild4" presStyleCnt="0"/>
      <dgm:spPr/>
    </dgm:pt>
    <dgm:pt modelId="{853C7520-E3BA-4490-8D7A-242F73042FB3}" type="pres">
      <dgm:prSet presAssocID="{8DC61737-8429-4D62-87E9-EC1162349B59}" presName="hierChild5" presStyleCnt="0"/>
      <dgm:spPr/>
    </dgm:pt>
    <dgm:pt modelId="{2E87FFB6-67C0-49CC-ABA7-E02B8EA9D0E0}" type="pres">
      <dgm:prSet presAssocID="{B7B5297F-65B5-4E19-9249-84639934B2F1}" presName="Name64" presStyleLbl="parChTrans1D3" presStyleIdx="1" presStyleCnt="2"/>
      <dgm:spPr/>
    </dgm:pt>
    <dgm:pt modelId="{AAE7F36E-26C1-4B3B-B6FF-6BCAA57DE867}" type="pres">
      <dgm:prSet presAssocID="{E8B7E0C8-E915-42B5-9E59-6DE64E83688C}" presName="hierRoot2" presStyleCnt="0">
        <dgm:presLayoutVars>
          <dgm:hierBranch val="init"/>
        </dgm:presLayoutVars>
      </dgm:prSet>
      <dgm:spPr/>
    </dgm:pt>
    <dgm:pt modelId="{6F69C663-2DCC-4E94-8A8B-61669A374291}" type="pres">
      <dgm:prSet presAssocID="{E8B7E0C8-E915-42B5-9E59-6DE64E83688C}" presName="rootComposite" presStyleCnt="0"/>
      <dgm:spPr/>
    </dgm:pt>
    <dgm:pt modelId="{54B776A1-437C-4116-819C-B43586A87AEF}" type="pres">
      <dgm:prSet presAssocID="{E8B7E0C8-E915-42B5-9E59-6DE64E83688C}" presName="rootText" presStyleLbl="node3" presStyleIdx="1" presStyleCnt="2" custScaleY="142057">
        <dgm:presLayoutVars>
          <dgm:chPref val="3"/>
        </dgm:presLayoutVars>
      </dgm:prSet>
      <dgm:spPr/>
    </dgm:pt>
    <dgm:pt modelId="{5B658F5C-3EFC-4773-A915-9139E6C75999}" type="pres">
      <dgm:prSet presAssocID="{E8B7E0C8-E915-42B5-9E59-6DE64E83688C}" presName="rootConnector" presStyleLbl="node3" presStyleIdx="1" presStyleCnt="2"/>
      <dgm:spPr/>
    </dgm:pt>
    <dgm:pt modelId="{BDA79C79-63EB-42E3-9A08-9CB65C45A676}" type="pres">
      <dgm:prSet presAssocID="{E8B7E0C8-E915-42B5-9E59-6DE64E83688C}" presName="hierChild4" presStyleCnt="0"/>
      <dgm:spPr/>
    </dgm:pt>
    <dgm:pt modelId="{98A6053A-D66C-44F4-B4F1-EB693769EFFB}" type="pres">
      <dgm:prSet presAssocID="{E8B7E0C8-E915-42B5-9E59-6DE64E83688C}" presName="hierChild5" presStyleCnt="0"/>
      <dgm:spPr/>
    </dgm:pt>
    <dgm:pt modelId="{5CD86F7F-DC4B-44D4-B272-C84DE62876AA}" type="pres">
      <dgm:prSet presAssocID="{CF2A402C-E37D-4181-872E-0BB9AB65B8BE}" presName="hierChild5" presStyleCnt="0"/>
      <dgm:spPr/>
    </dgm:pt>
    <dgm:pt modelId="{8B4EB530-FF7E-4365-A049-6E66C83BAD33}" type="pres">
      <dgm:prSet presAssocID="{57C2AE7E-1606-42DF-9F5D-45CF2D9EDA3E}" presName="hierChild3" presStyleCnt="0"/>
      <dgm:spPr/>
    </dgm:pt>
  </dgm:ptLst>
  <dgm:cxnLst>
    <dgm:cxn modelId="{D6B6ED0B-E871-42AC-8434-E1506B189370}" srcId="{57C2AE7E-1606-42DF-9F5D-45CF2D9EDA3E}" destId="{CF2A402C-E37D-4181-872E-0BB9AB65B8BE}" srcOrd="0" destOrd="0" parTransId="{F7487B52-56F5-4D4D-BA1E-A6876C194C07}" sibTransId="{912EC69B-1D37-4A6D-A9BF-985161077DA1}"/>
    <dgm:cxn modelId="{B471AE12-10D1-4492-AF72-8F714BA5C660}" type="presOf" srcId="{8DC61737-8429-4D62-87E9-EC1162349B59}" destId="{1ED626FE-65DE-43A2-AC85-2642DB1167D3}" srcOrd="0" destOrd="0" presId="urn:microsoft.com/office/officeart/2009/3/layout/HorizontalOrganizationChart"/>
    <dgm:cxn modelId="{BB13602D-DDA8-4FFD-B763-B0397844258B}" type="presOf" srcId="{8DC61737-8429-4D62-87E9-EC1162349B59}" destId="{9F301A91-103C-402C-8161-13A8D5F31523}" srcOrd="1" destOrd="0" presId="urn:microsoft.com/office/officeart/2009/3/layout/HorizontalOrganizationChart"/>
    <dgm:cxn modelId="{FF322036-9BFB-418D-AA29-339B3A9333EA}" type="presOf" srcId="{E8B7E0C8-E915-42B5-9E59-6DE64E83688C}" destId="{5B658F5C-3EFC-4773-A915-9139E6C75999}" srcOrd="1" destOrd="0" presId="urn:microsoft.com/office/officeart/2009/3/layout/HorizontalOrganizationChart"/>
    <dgm:cxn modelId="{3EBAF240-14E3-4DE0-844E-D8CC55CDDA71}" type="presOf" srcId="{CF2A402C-E37D-4181-872E-0BB9AB65B8BE}" destId="{EAC5B6C9-1DF4-4FA5-8A1E-10C315A28972}" srcOrd="1" destOrd="0" presId="urn:microsoft.com/office/officeart/2009/3/layout/HorizontalOrganizationChart"/>
    <dgm:cxn modelId="{DD875644-1562-42B1-9E6B-FFD183E1FD01}" type="presOf" srcId="{CF2A402C-E37D-4181-872E-0BB9AB65B8BE}" destId="{8FEC4391-7F93-4F82-9C36-64EA38DCEC85}" srcOrd="0" destOrd="0" presId="urn:microsoft.com/office/officeart/2009/3/layout/HorizontalOrganizationChart"/>
    <dgm:cxn modelId="{602F9C49-3962-4AE2-8B98-67A5F80F3E1E}" type="presOf" srcId="{F7487B52-56F5-4D4D-BA1E-A6876C194C07}" destId="{3AF1B6EF-D47F-4ADC-BA21-D3119D1F5622}" srcOrd="0" destOrd="0" presId="urn:microsoft.com/office/officeart/2009/3/layout/HorizontalOrganizationChart"/>
    <dgm:cxn modelId="{639B9288-5FFC-40D1-9104-3BA09C1F0F4C}" srcId="{E65708A2-9BAD-4FBF-B6AC-325921303A6E}" destId="{57C2AE7E-1606-42DF-9F5D-45CF2D9EDA3E}" srcOrd="0" destOrd="0" parTransId="{3FEBB864-C3AA-4E2A-BF3C-178A075ECB0F}" sibTransId="{BF93B21E-4284-4FD9-91F0-2AB969B56F1C}"/>
    <dgm:cxn modelId="{70B69289-7F62-42FE-AD84-5D999DBD01F6}" srcId="{CF2A402C-E37D-4181-872E-0BB9AB65B8BE}" destId="{8DC61737-8429-4D62-87E9-EC1162349B59}" srcOrd="0" destOrd="0" parTransId="{531FC115-A3DC-42B0-837E-2E9170568635}" sibTransId="{E9865ED7-F3AD-4DCD-AD7C-8F0238CCA001}"/>
    <dgm:cxn modelId="{513174A2-8DF1-48E4-9E8F-E6EC76644048}" srcId="{CF2A402C-E37D-4181-872E-0BB9AB65B8BE}" destId="{E8B7E0C8-E915-42B5-9E59-6DE64E83688C}" srcOrd="1" destOrd="0" parTransId="{B7B5297F-65B5-4E19-9249-84639934B2F1}" sibTransId="{ACD9B8D2-3AA9-4501-9E80-C95308195A90}"/>
    <dgm:cxn modelId="{D5C121AC-FC69-4D4B-9D87-60CFFA38DA6E}" type="presOf" srcId="{57C2AE7E-1606-42DF-9F5D-45CF2D9EDA3E}" destId="{7B814D98-51F0-480E-9DC4-8C4F30F352F5}" srcOrd="1" destOrd="0" presId="urn:microsoft.com/office/officeart/2009/3/layout/HorizontalOrganizationChart"/>
    <dgm:cxn modelId="{D808A0C7-2AAB-49BE-B224-81A39EF8AD19}" type="presOf" srcId="{B7B5297F-65B5-4E19-9249-84639934B2F1}" destId="{2E87FFB6-67C0-49CC-ABA7-E02B8EA9D0E0}" srcOrd="0" destOrd="0" presId="urn:microsoft.com/office/officeart/2009/3/layout/HorizontalOrganizationChart"/>
    <dgm:cxn modelId="{93A601CE-F1EC-4F5D-89DB-6F3ED53D446C}" type="presOf" srcId="{57C2AE7E-1606-42DF-9F5D-45CF2D9EDA3E}" destId="{1B147404-ED23-4317-92CF-62851EBF7C53}" srcOrd="0" destOrd="0" presId="urn:microsoft.com/office/officeart/2009/3/layout/HorizontalOrganizationChart"/>
    <dgm:cxn modelId="{FA1501ED-7298-4F87-B5FB-F8F0CFD44F69}" type="presOf" srcId="{531FC115-A3DC-42B0-837E-2E9170568635}" destId="{87B53996-C6FC-482F-8744-C6EA361F8EF6}" srcOrd="0" destOrd="0" presId="urn:microsoft.com/office/officeart/2009/3/layout/HorizontalOrganizationChart"/>
    <dgm:cxn modelId="{0BCCDFFA-5245-4D00-8794-367E495745BB}" type="presOf" srcId="{E8B7E0C8-E915-42B5-9E59-6DE64E83688C}" destId="{54B776A1-437C-4116-819C-B43586A87AEF}" srcOrd="0" destOrd="0" presId="urn:microsoft.com/office/officeart/2009/3/layout/HorizontalOrganizationChart"/>
    <dgm:cxn modelId="{B20588FB-FA29-45B4-B4C8-ACBFB1E628F3}" type="presOf" srcId="{E65708A2-9BAD-4FBF-B6AC-325921303A6E}" destId="{DD5CA3D3-AD89-4AE4-8880-F6B0AFD25B84}" srcOrd="0" destOrd="0" presId="urn:microsoft.com/office/officeart/2009/3/layout/HorizontalOrganizationChart"/>
    <dgm:cxn modelId="{5626C507-DFA1-4C54-9722-A0198F52A838}" type="presParOf" srcId="{DD5CA3D3-AD89-4AE4-8880-F6B0AFD25B84}" destId="{9AFF5EC6-F83B-4CB4-8FDB-D8EC8602DEF9}" srcOrd="0" destOrd="0" presId="urn:microsoft.com/office/officeart/2009/3/layout/HorizontalOrganizationChart"/>
    <dgm:cxn modelId="{43550B53-B9F0-4DE0-89E1-A434FAE13457}" type="presParOf" srcId="{9AFF5EC6-F83B-4CB4-8FDB-D8EC8602DEF9}" destId="{60F66C89-BCCF-4798-9E28-28214CE6D895}" srcOrd="0" destOrd="0" presId="urn:microsoft.com/office/officeart/2009/3/layout/HorizontalOrganizationChart"/>
    <dgm:cxn modelId="{4F30D688-C0E5-4422-AFE6-827A89ED4750}" type="presParOf" srcId="{60F66C89-BCCF-4798-9E28-28214CE6D895}" destId="{1B147404-ED23-4317-92CF-62851EBF7C53}" srcOrd="0" destOrd="0" presId="urn:microsoft.com/office/officeart/2009/3/layout/HorizontalOrganizationChart"/>
    <dgm:cxn modelId="{D7119DD1-267C-48DC-92BD-B9A8CC51ECA5}" type="presParOf" srcId="{60F66C89-BCCF-4798-9E28-28214CE6D895}" destId="{7B814D98-51F0-480E-9DC4-8C4F30F352F5}" srcOrd="1" destOrd="0" presId="urn:microsoft.com/office/officeart/2009/3/layout/HorizontalOrganizationChart"/>
    <dgm:cxn modelId="{EE424F24-AE00-4A4F-B2F0-05773DEA6B01}" type="presParOf" srcId="{9AFF5EC6-F83B-4CB4-8FDB-D8EC8602DEF9}" destId="{7814E617-9934-447A-AF20-266D6E877188}" srcOrd="1" destOrd="0" presId="urn:microsoft.com/office/officeart/2009/3/layout/HorizontalOrganizationChart"/>
    <dgm:cxn modelId="{8D043073-57BF-412B-87DF-1B345D2664ED}" type="presParOf" srcId="{7814E617-9934-447A-AF20-266D6E877188}" destId="{3AF1B6EF-D47F-4ADC-BA21-D3119D1F5622}" srcOrd="0" destOrd="0" presId="urn:microsoft.com/office/officeart/2009/3/layout/HorizontalOrganizationChart"/>
    <dgm:cxn modelId="{67DA24CC-A392-4CF9-AD18-1552CCE26C2C}" type="presParOf" srcId="{7814E617-9934-447A-AF20-266D6E877188}" destId="{ABB6C8DD-F02D-43DA-AF41-DD084C088181}" srcOrd="1" destOrd="0" presId="urn:microsoft.com/office/officeart/2009/3/layout/HorizontalOrganizationChart"/>
    <dgm:cxn modelId="{3AAD77E5-1311-48A6-AFEA-54230F054BD4}" type="presParOf" srcId="{ABB6C8DD-F02D-43DA-AF41-DD084C088181}" destId="{4AA0F699-6C20-4EEE-9189-C2AE1D2068B2}" srcOrd="0" destOrd="0" presId="urn:microsoft.com/office/officeart/2009/3/layout/HorizontalOrganizationChart"/>
    <dgm:cxn modelId="{27EBC55E-0B11-4A41-92C3-778924B8190A}" type="presParOf" srcId="{4AA0F699-6C20-4EEE-9189-C2AE1D2068B2}" destId="{8FEC4391-7F93-4F82-9C36-64EA38DCEC85}" srcOrd="0" destOrd="0" presId="urn:microsoft.com/office/officeart/2009/3/layout/HorizontalOrganizationChart"/>
    <dgm:cxn modelId="{CEA901F8-8017-4B61-A788-52F071A1F0EB}" type="presParOf" srcId="{4AA0F699-6C20-4EEE-9189-C2AE1D2068B2}" destId="{EAC5B6C9-1DF4-4FA5-8A1E-10C315A28972}" srcOrd="1" destOrd="0" presId="urn:microsoft.com/office/officeart/2009/3/layout/HorizontalOrganizationChart"/>
    <dgm:cxn modelId="{10E2A6B9-B589-4124-B477-523841351A63}" type="presParOf" srcId="{ABB6C8DD-F02D-43DA-AF41-DD084C088181}" destId="{0919233E-62E9-4095-B756-1AEA7308752B}" srcOrd="1" destOrd="0" presId="urn:microsoft.com/office/officeart/2009/3/layout/HorizontalOrganizationChart"/>
    <dgm:cxn modelId="{D71BF366-FBCE-4AE9-BBF6-3797B5EA545A}" type="presParOf" srcId="{0919233E-62E9-4095-B756-1AEA7308752B}" destId="{87B53996-C6FC-482F-8744-C6EA361F8EF6}" srcOrd="0" destOrd="0" presId="urn:microsoft.com/office/officeart/2009/3/layout/HorizontalOrganizationChart"/>
    <dgm:cxn modelId="{27BBFA09-D224-4A3D-8B50-DFC38DFBB0E5}" type="presParOf" srcId="{0919233E-62E9-4095-B756-1AEA7308752B}" destId="{098B0F6F-F5D4-4D65-87BD-D919446AB84F}" srcOrd="1" destOrd="0" presId="urn:microsoft.com/office/officeart/2009/3/layout/HorizontalOrganizationChart"/>
    <dgm:cxn modelId="{C2B37176-D24F-4CFE-98F2-3982806287CE}" type="presParOf" srcId="{098B0F6F-F5D4-4D65-87BD-D919446AB84F}" destId="{029E32B5-8050-4B1A-A1F6-06E7FBEB2386}" srcOrd="0" destOrd="0" presId="urn:microsoft.com/office/officeart/2009/3/layout/HorizontalOrganizationChart"/>
    <dgm:cxn modelId="{62D988CC-66AB-48C7-A95D-B482D269E203}" type="presParOf" srcId="{029E32B5-8050-4B1A-A1F6-06E7FBEB2386}" destId="{1ED626FE-65DE-43A2-AC85-2642DB1167D3}" srcOrd="0" destOrd="0" presId="urn:microsoft.com/office/officeart/2009/3/layout/HorizontalOrganizationChart"/>
    <dgm:cxn modelId="{E48A63AF-02C7-4106-A526-DC36F02CE562}" type="presParOf" srcId="{029E32B5-8050-4B1A-A1F6-06E7FBEB2386}" destId="{9F301A91-103C-402C-8161-13A8D5F31523}" srcOrd="1" destOrd="0" presId="urn:microsoft.com/office/officeart/2009/3/layout/HorizontalOrganizationChart"/>
    <dgm:cxn modelId="{F391ECA2-4698-406D-912A-D0B80F9FF0CD}" type="presParOf" srcId="{098B0F6F-F5D4-4D65-87BD-D919446AB84F}" destId="{0B8A3BD8-E6D9-4A5A-A0CF-F1EE42D4AA2C}" srcOrd="1" destOrd="0" presId="urn:microsoft.com/office/officeart/2009/3/layout/HorizontalOrganizationChart"/>
    <dgm:cxn modelId="{DFDFCC0A-C5AD-4A48-BD34-4BAB830D86EF}" type="presParOf" srcId="{098B0F6F-F5D4-4D65-87BD-D919446AB84F}" destId="{853C7520-E3BA-4490-8D7A-242F73042FB3}" srcOrd="2" destOrd="0" presId="urn:microsoft.com/office/officeart/2009/3/layout/HorizontalOrganizationChart"/>
    <dgm:cxn modelId="{FC797D63-3178-4B85-B179-6AE24E70EE18}" type="presParOf" srcId="{0919233E-62E9-4095-B756-1AEA7308752B}" destId="{2E87FFB6-67C0-49CC-ABA7-E02B8EA9D0E0}" srcOrd="2" destOrd="0" presId="urn:microsoft.com/office/officeart/2009/3/layout/HorizontalOrganizationChart"/>
    <dgm:cxn modelId="{21DAF060-728C-45FD-8B9F-85418D7323DA}" type="presParOf" srcId="{0919233E-62E9-4095-B756-1AEA7308752B}" destId="{AAE7F36E-26C1-4B3B-B6FF-6BCAA57DE867}" srcOrd="3" destOrd="0" presId="urn:microsoft.com/office/officeart/2009/3/layout/HorizontalOrganizationChart"/>
    <dgm:cxn modelId="{1F539E1A-E6D2-4400-BA0B-128855B67983}" type="presParOf" srcId="{AAE7F36E-26C1-4B3B-B6FF-6BCAA57DE867}" destId="{6F69C663-2DCC-4E94-8A8B-61669A374291}" srcOrd="0" destOrd="0" presId="urn:microsoft.com/office/officeart/2009/3/layout/HorizontalOrganizationChart"/>
    <dgm:cxn modelId="{D3A86DDE-5267-4FE0-99A0-98FDC635F730}" type="presParOf" srcId="{6F69C663-2DCC-4E94-8A8B-61669A374291}" destId="{54B776A1-437C-4116-819C-B43586A87AEF}" srcOrd="0" destOrd="0" presId="urn:microsoft.com/office/officeart/2009/3/layout/HorizontalOrganizationChart"/>
    <dgm:cxn modelId="{5B006A7F-3B14-4133-9855-BA3E867F2F3A}" type="presParOf" srcId="{6F69C663-2DCC-4E94-8A8B-61669A374291}" destId="{5B658F5C-3EFC-4773-A915-9139E6C75999}" srcOrd="1" destOrd="0" presId="urn:microsoft.com/office/officeart/2009/3/layout/HorizontalOrganizationChart"/>
    <dgm:cxn modelId="{6942F391-3619-4773-914A-EDEE3030A9CD}" type="presParOf" srcId="{AAE7F36E-26C1-4B3B-B6FF-6BCAA57DE867}" destId="{BDA79C79-63EB-42E3-9A08-9CB65C45A676}" srcOrd="1" destOrd="0" presId="urn:microsoft.com/office/officeart/2009/3/layout/HorizontalOrganizationChart"/>
    <dgm:cxn modelId="{D832ABA4-8D68-4735-A082-F7276C54ABBB}" type="presParOf" srcId="{AAE7F36E-26C1-4B3B-B6FF-6BCAA57DE867}" destId="{98A6053A-D66C-44F4-B4F1-EB693769EFFB}" srcOrd="2" destOrd="0" presId="urn:microsoft.com/office/officeart/2009/3/layout/HorizontalOrganizationChart"/>
    <dgm:cxn modelId="{8E95B8EB-E729-4F27-A92E-0333A114B5ED}" type="presParOf" srcId="{ABB6C8DD-F02D-43DA-AF41-DD084C088181}" destId="{5CD86F7F-DC4B-44D4-B272-C84DE62876AA}" srcOrd="2" destOrd="0" presId="urn:microsoft.com/office/officeart/2009/3/layout/HorizontalOrganizationChart"/>
    <dgm:cxn modelId="{736BD49C-FDF1-4583-A189-D47D10ADE800}" type="presParOf" srcId="{9AFF5EC6-F83B-4CB4-8FDB-D8EC8602DEF9}" destId="{8B4EB530-FF7E-4365-A049-6E66C83BAD3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77A6D5-790C-4C60-B8FD-3EC95BB8E464}" type="doc">
      <dgm:prSet loTypeId="urn:microsoft.com/office/officeart/2005/8/layout/equation2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4ADA61F-FDD6-48A5-92A0-88F756825E92}">
      <dgm:prSet custT="1"/>
      <dgm:spPr/>
      <dgm:t>
        <a:bodyPr/>
        <a:lstStyle/>
        <a:p>
          <a:r>
            <a:rPr lang="en-US" sz="2800" b="0" i="0" dirty="0"/>
            <a:t>Choose 3 documents and explain sourcing AND why it matters.</a:t>
          </a:r>
          <a:endParaRPr lang="en-US" sz="2800" dirty="0"/>
        </a:p>
      </dgm:t>
    </dgm:pt>
    <dgm:pt modelId="{04C0376A-71C4-4AD7-A5DB-DA852F206632}" type="parTrans" cxnId="{FB4120FB-DE66-4A08-8129-8D307225671C}">
      <dgm:prSet/>
      <dgm:spPr/>
      <dgm:t>
        <a:bodyPr/>
        <a:lstStyle/>
        <a:p>
          <a:endParaRPr lang="en-US"/>
        </a:p>
      </dgm:t>
    </dgm:pt>
    <dgm:pt modelId="{D2278F30-5486-40B1-B1CC-ED991CE016CC}" type="sibTrans" cxnId="{FB4120FB-DE66-4A08-8129-8D307225671C}">
      <dgm:prSet/>
      <dgm:spPr/>
      <dgm:t>
        <a:bodyPr/>
        <a:lstStyle/>
        <a:p>
          <a:endParaRPr lang="en-US"/>
        </a:p>
      </dgm:t>
    </dgm:pt>
    <dgm:pt modelId="{0EA92814-F93B-4E84-8954-5BED1077D364}">
      <dgm:prSet custT="1"/>
      <dgm:spPr/>
      <dgm:t>
        <a:bodyPr/>
        <a:lstStyle/>
        <a:p>
          <a:r>
            <a:rPr lang="en-US" sz="2800" b="0" i="0" dirty="0"/>
            <a:t>For example:</a:t>
          </a:r>
        </a:p>
      </dgm:t>
    </dgm:pt>
    <dgm:pt modelId="{37873DA5-95AF-496C-AD8B-A451B0580238}" type="parTrans" cxnId="{99EB0458-CE00-4951-A2A7-D8AD2945F508}">
      <dgm:prSet/>
      <dgm:spPr/>
      <dgm:t>
        <a:bodyPr/>
        <a:lstStyle/>
        <a:p>
          <a:endParaRPr lang="en-US"/>
        </a:p>
      </dgm:t>
    </dgm:pt>
    <dgm:pt modelId="{EBD4AE79-52E5-4734-ADA2-1092742932A5}" type="sibTrans" cxnId="{99EB0458-CE00-4951-A2A7-D8AD2945F508}">
      <dgm:prSet/>
      <dgm:spPr/>
      <dgm:t>
        <a:bodyPr/>
        <a:lstStyle/>
        <a:p>
          <a:endParaRPr lang="en-US"/>
        </a:p>
      </dgm:t>
    </dgm:pt>
    <dgm:pt modelId="{E13D6126-3900-4E67-AF24-B61007808840}">
      <dgm:prSet custT="1"/>
      <dgm:spPr/>
      <dgm:t>
        <a:bodyPr/>
        <a:lstStyle/>
        <a:p>
          <a:r>
            <a:rPr lang="en-US" sz="2000" b="0" i="0" dirty="0"/>
            <a:t>HIPP Category (circle one): POV / Purpose / Historical Situation / Audience</a:t>
          </a:r>
        </a:p>
      </dgm:t>
    </dgm:pt>
    <dgm:pt modelId="{711E484A-52FF-4001-8184-5E44EA6EF9C7}" type="parTrans" cxnId="{67FCDE94-0748-451E-8984-6C0AB7F254A3}">
      <dgm:prSet/>
      <dgm:spPr/>
      <dgm:t>
        <a:bodyPr/>
        <a:lstStyle/>
        <a:p>
          <a:endParaRPr lang="en-US"/>
        </a:p>
      </dgm:t>
    </dgm:pt>
    <dgm:pt modelId="{0E8AB776-FC87-4002-879F-BCAC963679DD}" type="sibTrans" cxnId="{67FCDE94-0748-451E-8984-6C0AB7F254A3}">
      <dgm:prSet/>
      <dgm:spPr/>
      <dgm:t>
        <a:bodyPr/>
        <a:lstStyle/>
        <a:p>
          <a:endParaRPr lang="en-US"/>
        </a:p>
      </dgm:t>
    </dgm:pt>
    <dgm:pt modelId="{3A32433F-0421-49F7-852F-F746983752D3}">
      <dgm:prSet custT="1"/>
      <dgm:spPr/>
      <dgm:t>
        <a:bodyPr/>
        <a:lstStyle/>
        <a:p>
          <a:r>
            <a:rPr lang="en-US" sz="2000" b="0" i="0" dirty="0"/>
            <a:t>Explanation:</a:t>
          </a:r>
        </a:p>
      </dgm:t>
    </dgm:pt>
    <dgm:pt modelId="{7733E64B-23BE-4A77-A539-751A3952BE53}" type="parTrans" cxnId="{406952E4-10EF-45C6-9118-D27E41E7D0C4}">
      <dgm:prSet/>
      <dgm:spPr/>
      <dgm:t>
        <a:bodyPr/>
        <a:lstStyle/>
        <a:p>
          <a:endParaRPr lang="en-US"/>
        </a:p>
      </dgm:t>
    </dgm:pt>
    <dgm:pt modelId="{78E7F513-6C88-4A4F-A7A3-C25E5407C1E2}" type="sibTrans" cxnId="{406952E4-10EF-45C6-9118-D27E41E7D0C4}">
      <dgm:prSet/>
      <dgm:spPr/>
      <dgm:t>
        <a:bodyPr/>
        <a:lstStyle/>
        <a:p>
          <a:endParaRPr lang="en-US"/>
        </a:p>
      </dgm:t>
    </dgm:pt>
    <dgm:pt modelId="{BF48EFE7-008A-4104-9396-4B500CE54CDE}">
      <dgm:prSet custT="1"/>
      <dgm:spPr/>
      <dgm:t>
        <a:bodyPr/>
        <a:lstStyle/>
        <a:p>
          <a:r>
            <a:rPr lang="en-US" sz="2000" b="0" i="0" dirty="0"/>
            <a:t>Why this matters for the argument:</a:t>
          </a:r>
        </a:p>
      </dgm:t>
    </dgm:pt>
    <dgm:pt modelId="{6D1570DA-C988-4143-93F9-780D34B03DAD}" type="parTrans" cxnId="{F72E0938-E8A6-48A1-97E4-60B100B39CD8}">
      <dgm:prSet/>
      <dgm:spPr/>
      <dgm:t>
        <a:bodyPr/>
        <a:lstStyle/>
        <a:p>
          <a:endParaRPr lang="en-US"/>
        </a:p>
      </dgm:t>
    </dgm:pt>
    <dgm:pt modelId="{EF1EB456-94D6-4553-A18E-C07A397C8219}" type="sibTrans" cxnId="{F72E0938-E8A6-48A1-97E4-60B100B39CD8}">
      <dgm:prSet/>
      <dgm:spPr/>
      <dgm:t>
        <a:bodyPr/>
        <a:lstStyle/>
        <a:p>
          <a:endParaRPr lang="en-US"/>
        </a:p>
      </dgm:t>
    </dgm:pt>
    <dgm:pt modelId="{409CB133-ABB5-4816-98A8-FF2E93962AB1}">
      <dgm:prSet custT="1"/>
      <dgm:spPr/>
      <dgm:t>
        <a:bodyPr/>
        <a:lstStyle/>
        <a:p>
          <a:r>
            <a:rPr lang="en-US" sz="2000" b="0" i="0" dirty="0"/>
            <a:t>Document #: ______</a:t>
          </a:r>
        </a:p>
      </dgm:t>
    </dgm:pt>
    <dgm:pt modelId="{138238AA-6DA1-41AA-9567-4CC2CECFAF0E}" type="parTrans" cxnId="{1D7E9BE1-014A-482B-82D9-92DFD4DA161B}">
      <dgm:prSet/>
      <dgm:spPr/>
      <dgm:t>
        <a:bodyPr/>
        <a:lstStyle/>
        <a:p>
          <a:endParaRPr lang="en-US"/>
        </a:p>
      </dgm:t>
    </dgm:pt>
    <dgm:pt modelId="{71D20AE0-E1FC-4FF9-A019-C51F514B3109}" type="sibTrans" cxnId="{1D7E9BE1-014A-482B-82D9-92DFD4DA161B}">
      <dgm:prSet/>
      <dgm:spPr/>
      <dgm:t>
        <a:bodyPr/>
        <a:lstStyle/>
        <a:p>
          <a:endParaRPr lang="en-US"/>
        </a:p>
      </dgm:t>
    </dgm:pt>
    <dgm:pt modelId="{1A8A2DBF-945C-4C4B-B861-DC707EC0EFD7}" type="pres">
      <dgm:prSet presAssocID="{8477A6D5-790C-4C60-B8FD-3EC95BB8E464}" presName="Name0" presStyleCnt="0">
        <dgm:presLayoutVars>
          <dgm:dir/>
          <dgm:resizeHandles val="exact"/>
        </dgm:presLayoutVars>
      </dgm:prSet>
      <dgm:spPr/>
    </dgm:pt>
    <dgm:pt modelId="{D4C498CA-8C08-43D5-9D88-03BA2FCC1AB2}" type="pres">
      <dgm:prSet presAssocID="{8477A6D5-790C-4C60-B8FD-3EC95BB8E464}" presName="vNodes" presStyleCnt="0"/>
      <dgm:spPr/>
    </dgm:pt>
    <dgm:pt modelId="{632E8932-00F8-4A41-B715-960B4B314482}" type="pres">
      <dgm:prSet presAssocID="{84ADA61F-FDD6-48A5-92A0-88F756825E92}" presName="node" presStyleLbl="node1" presStyleIdx="0" presStyleCnt="2">
        <dgm:presLayoutVars>
          <dgm:bulletEnabled val="1"/>
        </dgm:presLayoutVars>
      </dgm:prSet>
      <dgm:spPr/>
    </dgm:pt>
    <dgm:pt modelId="{45EB8BAA-0473-4697-9225-628160519D26}" type="pres">
      <dgm:prSet presAssocID="{8477A6D5-790C-4C60-B8FD-3EC95BB8E464}" presName="sibTransLast" presStyleLbl="sibTrans2D1" presStyleIdx="0" presStyleCnt="1"/>
      <dgm:spPr/>
    </dgm:pt>
    <dgm:pt modelId="{D15CD3E2-26B4-420E-8F48-68E6D59D23CC}" type="pres">
      <dgm:prSet presAssocID="{8477A6D5-790C-4C60-B8FD-3EC95BB8E464}" presName="connectorText" presStyleLbl="sibTrans2D1" presStyleIdx="0" presStyleCnt="1"/>
      <dgm:spPr/>
    </dgm:pt>
    <dgm:pt modelId="{E058185D-CCD6-45DB-90CE-D6F11AC11B1A}" type="pres">
      <dgm:prSet presAssocID="{8477A6D5-790C-4C60-B8FD-3EC95BB8E464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99170610-B23D-46E2-B5DE-BBE64DE5CBC4}" type="presOf" srcId="{409CB133-ABB5-4816-98A8-FF2E93962AB1}" destId="{E058185D-CCD6-45DB-90CE-D6F11AC11B1A}" srcOrd="0" destOrd="1" presId="urn:microsoft.com/office/officeart/2005/8/layout/equation2"/>
    <dgm:cxn modelId="{883A4E1D-B8A5-437A-A046-49F8F80AB015}" type="presOf" srcId="{D2278F30-5486-40B1-B1CC-ED991CE016CC}" destId="{D15CD3E2-26B4-420E-8F48-68E6D59D23CC}" srcOrd="1" destOrd="0" presId="urn:microsoft.com/office/officeart/2005/8/layout/equation2"/>
    <dgm:cxn modelId="{F72E0938-E8A6-48A1-97E4-60B100B39CD8}" srcId="{0EA92814-F93B-4E84-8954-5BED1077D364}" destId="{BF48EFE7-008A-4104-9396-4B500CE54CDE}" srcOrd="3" destOrd="0" parTransId="{6D1570DA-C988-4143-93F9-780D34B03DAD}" sibTransId="{EF1EB456-94D6-4553-A18E-C07A397C8219}"/>
    <dgm:cxn modelId="{617C784B-0863-49E7-9AD6-5F1F6CF08A73}" type="presOf" srcId="{8477A6D5-790C-4C60-B8FD-3EC95BB8E464}" destId="{1A8A2DBF-945C-4C4B-B861-DC707EC0EFD7}" srcOrd="0" destOrd="0" presId="urn:microsoft.com/office/officeart/2005/8/layout/equation2"/>
    <dgm:cxn modelId="{172E4576-D6CD-4CDD-8481-711B7FD3ED18}" type="presOf" srcId="{84ADA61F-FDD6-48A5-92A0-88F756825E92}" destId="{632E8932-00F8-4A41-B715-960B4B314482}" srcOrd="0" destOrd="0" presId="urn:microsoft.com/office/officeart/2005/8/layout/equation2"/>
    <dgm:cxn modelId="{99EB0458-CE00-4951-A2A7-D8AD2945F508}" srcId="{8477A6D5-790C-4C60-B8FD-3EC95BB8E464}" destId="{0EA92814-F93B-4E84-8954-5BED1077D364}" srcOrd="1" destOrd="0" parTransId="{37873DA5-95AF-496C-AD8B-A451B0580238}" sibTransId="{EBD4AE79-52E5-4734-ADA2-1092742932A5}"/>
    <dgm:cxn modelId="{BA607981-C8F4-45AF-8FB4-EA6D74A56039}" type="presOf" srcId="{D2278F30-5486-40B1-B1CC-ED991CE016CC}" destId="{45EB8BAA-0473-4697-9225-628160519D26}" srcOrd="0" destOrd="0" presId="urn:microsoft.com/office/officeart/2005/8/layout/equation2"/>
    <dgm:cxn modelId="{67FCDE94-0748-451E-8984-6C0AB7F254A3}" srcId="{0EA92814-F93B-4E84-8954-5BED1077D364}" destId="{E13D6126-3900-4E67-AF24-B61007808840}" srcOrd="1" destOrd="0" parTransId="{711E484A-52FF-4001-8184-5E44EA6EF9C7}" sibTransId="{0E8AB776-FC87-4002-879F-BCAC963679DD}"/>
    <dgm:cxn modelId="{26C24598-F105-4E7F-94F5-6A9273CAEC1B}" type="presOf" srcId="{E13D6126-3900-4E67-AF24-B61007808840}" destId="{E058185D-CCD6-45DB-90CE-D6F11AC11B1A}" srcOrd="0" destOrd="2" presId="urn:microsoft.com/office/officeart/2005/8/layout/equation2"/>
    <dgm:cxn modelId="{7D52FEA1-B3D1-4F2E-A5A2-B0AA4660D182}" type="presOf" srcId="{BF48EFE7-008A-4104-9396-4B500CE54CDE}" destId="{E058185D-CCD6-45DB-90CE-D6F11AC11B1A}" srcOrd="0" destOrd="4" presId="urn:microsoft.com/office/officeart/2005/8/layout/equation2"/>
    <dgm:cxn modelId="{A3AB4BB7-8CE8-4ECB-AED0-214CF6B307B9}" type="presOf" srcId="{0EA92814-F93B-4E84-8954-5BED1077D364}" destId="{E058185D-CCD6-45DB-90CE-D6F11AC11B1A}" srcOrd="0" destOrd="0" presId="urn:microsoft.com/office/officeart/2005/8/layout/equation2"/>
    <dgm:cxn modelId="{99E9A4C8-C297-44AE-87D5-ADDA12F5F963}" type="presOf" srcId="{3A32433F-0421-49F7-852F-F746983752D3}" destId="{E058185D-CCD6-45DB-90CE-D6F11AC11B1A}" srcOrd="0" destOrd="3" presId="urn:microsoft.com/office/officeart/2005/8/layout/equation2"/>
    <dgm:cxn modelId="{1D7E9BE1-014A-482B-82D9-92DFD4DA161B}" srcId="{0EA92814-F93B-4E84-8954-5BED1077D364}" destId="{409CB133-ABB5-4816-98A8-FF2E93962AB1}" srcOrd="0" destOrd="0" parTransId="{138238AA-6DA1-41AA-9567-4CC2CECFAF0E}" sibTransId="{71D20AE0-E1FC-4FF9-A019-C51F514B3109}"/>
    <dgm:cxn modelId="{406952E4-10EF-45C6-9118-D27E41E7D0C4}" srcId="{0EA92814-F93B-4E84-8954-5BED1077D364}" destId="{3A32433F-0421-49F7-852F-F746983752D3}" srcOrd="2" destOrd="0" parTransId="{7733E64B-23BE-4A77-A539-751A3952BE53}" sibTransId="{78E7F513-6C88-4A4F-A7A3-C25E5407C1E2}"/>
    <dgm:cxn modelId="{FB4120FB-DE66-4A08-8129-8D307225671C}" srcId="{8477A6D5-790C-4C60-B8FD-3EC95BB8E464}" destId="{84ADA61F-FDD6-48A5-92A0-88F756825E92}" srcOrd="0" destOrd="0" parTransId="{04C0376A-71C4-4AD7-A5DB-DA852F206632}" sibTransId="{D2278F30-5486-40B1-B1CC-ED991CE016CC}"/>
    <dgm:cxn modelId="{EA19F83F-F3AC-4FAD-8075-372589BA1BF1}" type="presParOf" srcId="{1A8A2DBF-945C-4C4B-B861-DC707EC0EFD7}" destId="{D4C498CA-8C08-43D5-9D88-03BA2FCC1AB2}" srcOrd="0" destOrd="0" presId="urn:microsoft.com/office/officeart/2005/8/layout/equation2"/>
    <dgm:cxn modelId="{DE0A99BC-9F9B-46A4-9FC8-CFD23D08A6CB}" type="presParOf" srcId="{D4C498CA-8C08-43D5-9D88-03BA2FCC1AB2}" destId="{632E8932-00F8-4A41-B715-960B4B314482}" srcOrd="0" destOrd="0" presId="urn:microsoft.com/office/officeart/2005/8/layout/equation2"/>
    <dgm:cxn modelId="{6E4B8EBE-1141-48B1-AAA5-F19B36E3786F}" type="presParOf" srcId="{1A8A2DBF-945C-4C4B-B861-DC707EC0EFD7}" destId="{45EB8BAA-0473-4697-9225-628160519D26}" srcOrd="1" destOrd="0" presId="urn:microsoft.com/office/officeart/2005/8/layout/equation2"/>
    <dgm:cxn modelId="{B30BD997-309E-4EA4-A9F6-920D0C80E38A}" type="presParOf" srcId="{45EB8BAA-0473-4697-9225-628160519D26}" destId="{D15CD3E2-26B4-420E-8F48-68E6D59D23CC}" srcOrd="0" destOrd="0" presId="urn:microsoft.com/office/officeart/2005/8/layout/equation2"/>
    <dgm:cxn modelId="{CF17FF67-7AE3-40DF-85A6-940779FCBCD4}" type="presParOf" srcId="{1A8A2DBF-945C-4C4B-B861-DC707EC0EFD7}" destId="{E058185D-CCD6-45DB-90CE-D6F11AC11B1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B43842-1B07-49FE-95C1-881CE803207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EBFA575-9B43-41AA-9DF1-5E11BF67D2DC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0" i="0" dirty="0"/>
            <a:t>Provide one specific historical example NOT in the documents.</a:t>
          </a:r>
          <a:endParaRPr lang="en-US" dirty="0"/>
        </a:p>
      </dgm:t>
    </dgm:pt>
    <dgm:pt modelId="{6FBCBD35-AAFC-4202-A13F-17C814476B51}" type="parTrans" cxnId="{2729E187-3053-4C4C-BB69-8DFEDCA1B289}">
      <dgm:prSet/>
      <dgm:spPr/>
      <dgm:t>
        <a:bodyPr/>
        <a:lstStyle/>
        <a:p>
          <a:endParaRPr lang="en-US"/>
        </a:p>
      </dgm:t>
    </dgm:pt>
    <dgm:pt modelId="{DC3F2216-B184-4FA3-9885-122FFC2BF1F0}" type="sibTrans" cxnId="{2729E187-3053-4C4C-BB69-8DFEDCA1B289}">
      <dgm:prSet/>
      <dgm:spPr/>
      <dgm:t>
        <a:bodyPr/>
        <a:lstStyle/>
        <a:p>
          <a:endParaRPr lang="en-US"/>
        </a:p>
      </dgm:t>
    </dgm:pt>
    <dgm:pt modelId="{7ADD1730-6B94-462D-BDD8-FF153C0953FD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0" i="0" dirty="0"/>
            <a:t>Example you will use:</a:t>
          </a:r>
        </a:p>
      </dgm:t>
    </dgm:pt>
    <dgm:pt modelId="{9FD7599B-DA10-494D-8096-DCD27BC5C745}" type="parTrans" cxnId="{D82ED37E-BBD9-4B7A-BF91-0C2F24A6348C}">
      <dgm:prSet/>
      <dgm:spPr/>
      <dgm:t>
        <a:bodyPr/>
        <a:lstStyle/>
        <a:p>
          <a:endParaRPr lang="en-US"/>
        </a:p>
      </dgm:t>
    </dgm:pt>
    <dgm:pt modelId="{D034A2DF-0CBC-4C9C-828B-ED72FDDBC4E6}" type="sibTrans" cxnId="{D82ED37E-BBD9-4B7A-BF91-0C2F24A6348C}">
      <dgm:prSet/>
      <dgm:spPr/>
      <dgm:t>
        <a:bodyPr/>
        <a:lstStyle/>
        <a:p>
          <a:endParaRPr lang="en-US"/>
        </a:p>
      </dgm:t>
    </dgm:pt>
    <dgm:pt modelId="{05A3E293-3273-43AF-B1F0-9B3B5304BAB0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0" i="0" dirty="0"/>
            <a:t>How it supports your </a:t>
          </a:r>
          <a:r>
            <a:rPr lang="en-US" b="0" i="0"/>
            <a:t>argument:</a:t>
          </a:r>
          <a:endParaRPr lang="en-US" b="0" i="0" dirty="0"/>
        </a:p>
      </dgm:t>
    </dgm:pt>
    <dgm:pt modelId="{1075A88F-4B01-4B3B-B437-D15BAA1EC54E}" type="parTrans" cxnId="{73553D9B-A550-44C3-9131-525EA2B1E2E5}">
      <dgm:prSet/>
      <dgm:spPr/>
      <dgm:t>
        <a:bodyPr/>
        <a:lstStyle/>
        <a:p>
          <a:endParaRPr lang="en-US"/>
        </a:p>
      </dgm:t>
    </dgm:pt>
    <dgm:pt modelId="{05A3D739-54E4-41F4-A7BF-0722643ECBDC}" type="sibTrans" cxnId="{73553D9B-A550-44C3-9131-525EA2B1E2E5}">
      <dgm:prSet/>
      <dgm:spPr/>
      <dgm:t>
        <a:bodyPr/>
        <a:lstStyle/>
        <a:p>
          <a:endParaRPr lang="en-US"/>
        </a:p>
      </dgm:t>
    </dgm:pt>
    <dgm:pt modelId="{AF267F1C-D6C6-42C1-AB55-1EB4373A327B}" type="pres">
      <dgm:prSet presAssocID="{47B43842-1B07-49FE-95C1-881CE8032075}" presName="linear" presStyleCnt="0">
        <dgm:presLayoutVars>
          <dgm:animLvl val="lvl"/>
          <dgm:resizeHandles val="exact"/>
        </dgm:presLayoutVars>
      </dgm:prSet>
      <dgm:spPr/>
    </dgm:pt>
    <dgm:pt modelId="{A13CE170-1C7F-4D56-B115-0216BA562F48}" type="pres">
      <dgm:prSet presAssocID="{AEBFA575-9B43-41AA-9DF1-5E11BF67D2D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B8DBD96-BB60-4898-ABB3-9BE3661098F7}" type="pres">
      <dgm:prSet presAssocID="{DC3F2216-B184-4FA3-9885-122FFC2BF1F0}" presName="spacer" presStyleCnt="0"/>
      <dgm:spPr/>
    </dgm:pt>
    <dgm:pt modelId="{261FA26A-A1D4-4C09-A55B-5896E4500420}" type="pres">
      <dgm:prSet presAssocID="{7ADD1730-6B94-462D-BDD8-FF153C0953FD}" presName="parentText" presStyleLbl="node1" presStyleIdx="1" presStyleCnt="3" custLinFactNeighborY="-2756">
        <dgm:presLayoutVars>
          <dgm:chMax val="0"/>
          <dgm:bulletEnabled val="1"/>
        </dgm:presLayoutVars>
      </dgm:prSet>
      <dgm:spPr/>
    </dgm:pt>
    <dgm:pt modelId="{C75B71B1-BAA1-42C7-89A7-2F86613C6707}" type="pres">
      <dgm:prSet presAssocID="{D034A2DF-0CBC-4C9C-828B-ED72FDDBC4E6}" presName="spacer" presStyleCnt="0"/>
      <dgm:spPr/>
    </dgm:pt>
    <dgm:pt modelId="{FBA85A0C-9908-4023-A684-FFDAF52991BC}" type="pres">
      <dgm:prSet presAssocID="{05A3E293-3273-43AF-B1F0-9B3B5304BAB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A7C0C01-20F3-477F-B38E-E14D7D268580}" type="presOf" srcId="{AEBFA575-9B43-41AA-9DF1-5E11BF67D2DC}" destId="{A13CE170-1C7F-4D56-B115-0216BA562F48}" srcOrd="0" destOrd="0" presId="urn:microsoft.com/office/officeart/2005/8/layout/vList2"/>
    <dgm:cxn modelId="{6FF8B35B-D585-4091-A36D-47B1EC582696}" type="presOf" srcId="{7ADD1730-6B94-462D-BDD8-FF153C0953FD}" destId="{261FA26A-A1D4-4C09-A55B-5896E4500420}" srcOrd="0" destOrd="0" presId="urn:microsoft.com/office/officeart/2005/8/layout/vList2"/>
    <dgm:cxn modelId="{BF1E3057-E4A7-45AA-8370-61D859E2C258}" type="presOf" srcId="{05A3E293-3273-43AF-B1F0-9B3B5304BAB0}" destId="{FBA85A0C-9908-4023-A684-FFDAF52991BC}" srcOrd="0" destOrd="0" presId="urn:microsoft.com/office/officeart/2005/8/layout/vList2"/>
    <dgm:cxn modelId="{D82ED37E-BBD9-4B7A-BF91-0C2F24A6348C}" srcId="{47B43842-1B07-49FE-95C1-881CE8032075}" destId="{7ADD1730-6B94-462D-BDD8-FF153C0953FD}" srcOrd="1" destOrd="0" parTransId="{9FD7599B-DA10-494D-8096-DCD27BC5C745}" sibTransId="{D034A2DF-0CBC-4C9C-828B-ED72FDDBC4E6}"/>
    <dgm:cxn modelId="{2729E187-3053-4C4C-BB69-8DFEDCA1B289}" srcId="{47B43842-1B07-49FE-95C1-881CE8032075}" destId="{AEBFA575-9B43-41AA-9DF1-5E11BF67D2DC}" srcOrd="0" destOrd="0" parTransId="{6FBCBD35-AAFC-4202-A13F-17C814476B51}" sibTransId="{DC3F2216-B184-4FA3-9885-122FFC2BF1F0}"/>
    <dgm:cxn modelId="{73553D9B-A550-44C3-9131-525EA2B1E2E5}" srcId="{47B43842-1B07-49FE-95C1-881CE8032075}" destId="{05A3E293-3273-43AF-B1F0-9B3B5304BAB0}" srcOrd="2" destOrd="0" parTransId="{1075A88F-4B01-4B3B-B437-D15BAA1EC54E}" sibTransId="{05A3D739-54E4-41F4-A7BF-0722643ECBDC}"/>
    <dgm:cxn modelId="{77EFBCB1-8EEA-4C5E-BAA6-3DA9E44E9038}" type="presOf" srcId="{47B43842-1B07-49FE-95C1-881CE8032075}" destId="{AF267F1C-D6C6-42C1-AB55-1EB4373A327B}" srcOrd="0" destOrd="0" presId="urn:microsoft.com/office/officeart/2005/8/layout/vList2"/>
    <dgm:cxn modelId="{27834A65-6D6D-4C43-A721-9BE523AD4092}" type="presParOf" srcId="{AF267F1C-D6C6-42C1-AB55-1EB4373A327B}" destId="{A13CE170-1C7F-4D56-B115-0216BA562F48}" srcOrd="0" destOrd="0" presId="urn:microsoft.com/office/officeart/2005/8/layout/vList2"/>
    <dgm:cxn modelId="{3B87CE59-BF63-451C-9A03-11269CDBD24C}" type="presParOf" srcId="{AF267F1C-D6C6-42C1-AB55-1EB4373A327B}" destId="{5B8DBD96-BB60-4898-ABB3-9BE3661098F7}" srcOrd="1" destOrd="0" presId="urn:microsoft.com/office/officeart/2005/8/layout/vList2"/>
    <dgm:cxn modelId="{365E03E1-1F41-407B-BEF1-9E91ED2D61E2}" type="presParOf" srcId="{AF267F1C-D6C6-42C1-AB55-1EB4373A327B}" destId="{261FA26A-A1D4-4C09-A55B-5896E4500420}" srcOrd="2" destOrd="0" presId="urn:microsoft.com/office/officeart/2005/8/layout/vList2"/>
    <dgm:cxn modelId="{0CF675C5-3AA6-4240-A678-463D52BBBA98}" type="presParOf" srcId="{AF267F1C-D6C6-42C1-AB55-1EB4373A327B}" destId="{C75B71B1-BAA1-42C7-89A7-2F86613C6707}" srcOrd="3" destOrd="0" presId="urn:microsoft.com/office/officeart/2005/8/layout/vList2"/>
    <dgm:cxn modelId="{47CEFAFF-856B-42DC-A876-EF8F6DE5ED64}" type="presParOf" srcId="{AF267F1C-D6C6-42C1-AB55-1EB4373A327B}" destId="{FBA85A0C-9908-4023-A684-FFDAF52991B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296F7C-5064-41EB-B48A-FA80F08474AF}" type="doc">
      <dgm:prSet loTypeId="urn:microsoft.com/office/officeart/2005/8/layout/process5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FA9BE7-0C73-4D92-80B9-B93BCAF2EA6C}">
      <dgm:prSet/>
      <dgm:spPr/>
      <dgm:t>
        <a:bodyPr/>
        <a:lstStyle/>
        <a:p>
          <a:r>
            <a:rPr lang="en-US" b="0" i="0"/>
            <a:t>Requirements:</a:t>
          </a:r>
          <a:endParaRPr lang="en-US" dirty="0"/>
        </a:p>
      </dgm:t>
    </dgm:pt>
    <dgm:pt modelId="{70181C99-2436-4FC3-AE25-1BCEA6F6A413}" type="parTrans" cxnId="{A50191FF-11FC-4B18-8EE2-05DCE708E66A}">
      <dgm:prSet/>
      <dgm:spPr/>
      <dgm:t>
        <a:bodyPr/>
        <a:lstStyle/>
        <a:p>
          <a:endParaRPr lang="en-US"/>
        </a:p>
      </dgm:t>
    </dgm:pt>
    <dgm:pt modelId="{49CC092E-5673-498B-B488-2515496E107A}" type="sibTrans" cxnId="{A50191FF-11FC-4B18-8EE2-05DCE708E66A}">
      <dgm:prSet/>
      <dgm:spPr/>
      <dgm:t>
        <a:bodyPr/>
        <a:lstStyle/>
        <a:p>
          <a:endParaRPr lang="en-US"/>
        </a:p>
      </dgm:t>
    </dgm:pt>
    <dgm:pt modelId="{70D54DA0-32FB-4CE6-822C-B9596A081566}">
      <dgm:prSet/>
      <dgm:spPr/>
      <dgm:t>
        <a:bodyPr/>
        <a:lstStyle/>
        <a:p>
          <a:r>
            <a:rPr lang="en-US" b="0" i="0" dirty="0"/>
            <a:t>Must answer the prompt </a:t>
          </a:r>
        </a:p>
      </dgm:t>
    </dgm:pt>
    <dgm:pt modelId="{4AE220DB-5B61-4343-B8BB-A4DA4E1E44B1}" type="parTrans" cxnId="{D2345B39-A6E5-4A6D-8F40-B80EE1F041DD}">
      <dgm:prSet/>
      <dgm:spPr/>
      <dgm:t>
        <a:bodyPr/>
        <a:lstStyle/>
        <a:p>
          <a:endParaRPr lang="en-US"/>
        </a:p>
      </dgm:t>
    </dgm:pt>
    <dgm:pt modelId="{AEDF1505-C833-442E-9E7F-DE5ECACA405B}" type="sibTrans" cxnId="{D2345B39-A6E5-4A6D-8F40-B80EE1F041DD}">
      <dgm:prSet/>
      <dgm:spPr/>
      <dgm:t>
        <a:bodyPr/>
        <a:lstStyle/>
        <a:p>
          <a:endParaRPr lang="en-US"/>
        </a:p>
      </dgm:t>
    </dgm:pt>
    <dgm:pt modelId="{6A180503-98EE-4BA4-B6A1-6EBE322707FA}">
      <dgm:prSet/>
      <dgm:spPr/>
      <dgm:t>
        <a:bodyPr/>
        <a:lstStyle/>
        <a:p>
          <a:r>
            <a:rPr lang="en-US" b="0" i="0" dirty="0"/>
            <a:t>Must include degree (extent) </a:t>
          </a:r>
        </a:p>
      </dgm:t>
    </dgm:pt>
    <dgm:pt modelId="{DFE60FF0-C223-4233-B363-F8136A83DC6B}" type="parTrans" cxnId="{5977DDB2-A862-42C7-AE70-27560E4F0590}">
      <dgm:prSet/>
      <dgm:spPr/>
      <dgm:t>
        <a:bodyPr/>
        <a:lstStyle/>
        <a:p>
          <a:endParaRPr lang="en-US"/>
        </a:p>
      </dgm:t>
    </dgm:pt>
    <dgm:pt modelId="{96E5773B-602E-4839-9925-1A8DADB9C28C}" type="sibTrans" cxnId="{5977DDB2-A862-42C7-AE70-27560E4F0590}">
      <dgm:prSet/>
      <dgm:spPr/>
      <dgm:t>
        <a:bodyPr/>
        <a:lstStyle/>
        <a:p>
          <a:endParaRPr lang="en-US"/>
        </a:p>
      </dgm:t>
    </dgm:pt>
    <dgm:pt modelId="{DBF22920-F2CF-4CB1-AC03-8BD7B5F1D43B}">
      <dgm:prSet/>
      <dgm:spPr/>
      <dgm:t>
        <a:bodyPr/>
        <a:lstStyle/>
        <a:p>
          <a:r>
            <a:rPr lang="en-US" b="0" i="0" dirty="0"/>
            <a:t>Must include internal AND external factors </a:t>
          </a:r>
        </a:p>
      </dgm:t>
    </dgm:pt>
    <dgm:pt modelId="{7D36D7FC-4951-497D-9803-03C4DCFE5275}" type="parTrans" cxnId="{FAD3C843-C964-4CFA-8107-2D9D91621A0A}">
      <dgm:prSet/>
      <dgm:spPr/>
      <dgm:t>
        <a:bodyPr/>
        <a:lstStyle/>
        <a:p>
          <a:endParaRPr lang="en-US"/>
        </a:p>
      </dgm:t>
    </dgm:pt>
    <dgm:pt modelId="{318AA1E3-A3AD-42F9-AFF8-7C7136DFCC02}" type="sibTrans" cxnId="{FAD3C843-C964-4CFA-8107-2D9D91621A0A}">
      <dgm:prSet/>
      <dgm:spPr/>
      <dgm:t>
        <a:bodyPr/>
        <a:lstStyle/>
        <a:p>
          <a:endParaRPr lang="en-US"/>
        </a:p>
      </dgm:t>
    </dgm:pt>
    <dgm:pt modelId="{4A5CE680-0436-438A-B6D6-426E9AADA384}">
      <dgm:prSet/>
      <dgm:spPr/>
      <dgm:t>
        <a:bodyPr/>
        <a:lstStyle/>
        <a:p>
          <a:r>
            <a:rPr lang="en-US" b="0" i="0" dirty="0"/>
            <a:t>Must provide a line of reasoning </a:t>
          </a:r>
        </a:p>
      </dgm:t>
    </dgm:pt>
    <dgm:pt modelId="{E6437471-D546-4BD9-90CF-D78454281124}" type="parTrans" cxnId="{8C010F3A-7861-469A-A282-D2997425A831}">
      <dgm:prSet/>
      <dgm:spPr/>
      <dgm:t>
        <a:bodyPr/>
        <a:lstStyle/>
        <a:p>
          <a:endParaRPr lang="en-US"/>
        </a:p>
      </dgm:t>
    </dgm:pt>
    <dgm:pt modelId="{11C3292D-2C7E-4043-9D5A-6B4076C415E0}" type="sibTrans" cxnId="{8C010F3A-7861-469A-A282-D2997425A831}">
      <dgm:prSet/>
      <dgm:spPr/>
      <dgm:t>
        <a:bodyPr/>
        <a:lstStyle/>
        <a:p>
          <a:endParaRPr lang="en-US"/>
        </a:p>
      </dgm:t>
    </dgm:pt>
    <dgm:pt modelId="{DC9472AB-DAA3-4076-BA22-7E890205A24A}">
      <dgm:prSet/>
      <dgm:spPr/>
      <dgm:t>
        <a:bodyPr/>
        <a:lstStyle/>
        <a:p>
          <a:r>
            <a:rPr lang="en-US" b="0" i="0" dirty="0"/>
            <a:t>Write your thesis (1–2 </a:t>
          </a:r>
          <a:r>
            <a:rPr lang="en-US" b="0" i="0"/>
            <a:t>sentences):</a:t>
          </a:r>
          <a:endParaRPr lang="en-US" b="0" i="0" dirty="0"/>
        </a:p>
      </dgm:t>
    </dgm:pt>
    <dgm:pt modelId="{62B0E668-095A-404C-875A-248375C08B4D}" type="parTrans" cxnId="{9A83F4B0-2748-4EA1-8F59-45965F6B3835}">
      <dgm:prSet/>
      <dgm:spPr/>
      <dgm:t>
        <a:bodyPr/>
        <a:lstStyle/>
        <a:p>
          <a:endParaRPr lang="en-US"/>
        </a:p>
      </dgm:t>
    </dgm:pt>
    <dgm:pt modelId="{F38176DF-631E-4229-BC69-E8CA514D73AB}" type="sibTrans" cxnId="{9A83F4B0-2748-4EA1-8F59-45965F6B3835}">
      <dgm:prSet/>
      <dgm:spPr/>
      <dgm:t>
        <a:bodyPr/>
        <a:lstStyle/>
        <a:p>
          <a:endParaRPr lang="en-US"/>
        </a:p>
      </dgm:t>
    </dgm:pt>
    <dgm:pt modelId="{861EDB6A-4FA2-4456-9D69-B1A98AE7ADE7}" type="pres">
      <dgm:prSet presAssocID="{C1296F7C-5064-41EB-B48A-FA80F08474AF}" presName="diagram" presStyleCnt="0">
        <dgm:presLayoutVars>
          <dgm:dir/>
          <dgm:resizeHandles val="exact"/>
        </dgm:presLayoutVars>
      </dgm:prSet>
      <dgm:spPr/>
    </dgm:pt>
    <dgm:pt modelId="{18C53863-4A04-433D-98E9-313584BE4EDC}" type="pres">
      <dgm:prSet presAssocID="{80FA9BE7-0C73-4D92-80B9-B93BCAF2EA6C}" presName="node" presStyleLbl="node1" presStyleIdx="0" presStyleCnt="2">
        <dgm:presLayoutVars>
          <dgm:bulletEnabled val="1"/>
        </dgm:presLayoutVars>
      </dgm:prSet>
      <dgm:spPr/>
    </dgm:pt>
    <dgm:pt modelId="{0FCF3FDD-BCB3-42C4-9ACB-3014F9E8E95C}" type="pres">
      <dgm:prSet presAssocID="{49CC092E-5673-498B-B488-2515496E107A}" presName="sibTrans" presStyleLbl="sibTrans2D1" presStyleIdx="0" presStyleCnt="1"/>
      <dgm:spPr/>
    </dgm:pt>
    <dgm:pt modelId="{C6F4D970-8CB2-47E9-B130-7A4FB9EACF6C}" type="pres">
      <dgm:prSet presAssocID="{49CC092E-5673-498B-B488-2515496E107A}" presName="connectorText" presStyleLbl="sibTrans2D1" presStyleIdx="0" presStyleCnt="1"/>
      <dgm:spPr/>
    </dgm:pt>
    <dgm:pt modelId="{74303FBE-40DD-4D1E-BE6C-402419C3B1D4}" type="pres">
      <dgm:prSet presAssocID="{DC9472AB-DAA3-4076-BA22-7E890205A24A}" presName="node" presStyleLbl="node1" presStyleIdx="1" presStyleCnt="2">
        <dgm:presLayoutVars>
          <dgm:bulletEnabled val="1"/>
        </dgm:presLayoutVars>
      </dgm:prSet>
      <dgm:spPr/>
    </dgm:pt>
  </dgm:ptLst>
  <dgm:cxnLst>
    <dgm:cxn modelId="{713BA316-D8F9-4203-947F-8734A6E1517D}" type="presOf" srcId="{49CC092E-5673-498B-B488-2515496E107A}" destId="{0FCF3FDD-BCB3-42C4-9ACB-3014F9E8E95C}" srcOrd="0" destOrd="0" presId="urn:microsoft.com/office/officeart/2005/8/layout/process5"/>
    <dgm:cxn modelId="{B38C4520-4C53-49BC-8224-E653F3E79588}" type="presOf" srcId="{70D54DA0-32FB-4CE6-822C-B9596A081566}" destId="{18C53863-4A04-433D-98E9-313584BE4EDC}" srcOrd="0" destOrd="1" presId="urn:microsoft.com/office/officeart/2005/8/layout/process5"/>
    <dgm:cxn modelId="{868AC322-2576-4064-AB4A-4D5569FED686}" type="presOf" srcId="{C1296F7C-5064-41EB-B48A-FA80F08474AF}" destId="{861EDB6A-4FA2-4456-9D69-B1A98AE7ADE7}" srcOrd="0" destOrd="0" presId="urn:microsoft.com/office/officeart/2005/8/layout/process5"/>
    <dgm:cxn modelId="{D2345B39-A6E5-4A6D-8F40-B80EE1F041DD}" srcId="{80FA9BE7-0C73-4D92-80B9-B93BCAF2EA6C}" destId="{70D54DA0-32FB-4CE6-822C-B9596A081566}" srcOrd="0" destOrd="0" parTransId="{4AE220DB-5B61-4343-B8BB-A4DA4E1E44B1}" sibTransId="{AEDF1505-C833-442E-9E7F-DE5ECACA405B}"/>
    <dgm:cxn modelId="{8C010F3A-7861-469A-A282-D2997425A831}" srcId="{80FA9BE7-0C73-4D92-80B9-B93BCAF2EA6C}" destId="{4A5CE680-0436-438A-B6D6-426E9AADA384}" srcOrd="3" destOrd="0" parTransId="{E6437471-D546-4BD9-90CF-D78454281124}" sibTransId="{11C3292D-2C7E-4043-9D5A-6B4076C415E0}"/>
    <dgm:cxn modelId="{FAD3C843-C964-4CFA-8107-2D9D91621A0A}" srcId="{80FA9BE7-0C73-4D92-80B9-B93BCAF2EA6C}" destId="{DBF22920-F2CF-4CB1-AC03-8BD7B5F1D43B}" srcOrd="2" destOrd="0" parTransId="{7D36D7FC-4951-497D-9803-03C4DCFE5275}" sibTransId="{318AA1E3-A3AD-42F9-AFF8-7C7136DFCC02}"/>
    <dgm:cxn modelId="{4632A448-0E9A-441A-B161-FDBCEA4165E7}" type="presOf" srcId="{DC9472AB-DAA3-4076-BA22-7E890205A24A}" destId="{74303FBE-40DD-4D1E-BE6C-402419C3B1D4}" srcOrd="0" destOrd="0" presId="urn:microsoft.com/office/officeart/2005/8/layout/process5"/>
    <dgm:cxn modelId="{B74B1B4D-D861-4A1C-BE91-620D5414AC28}" type="presOf" srcId="{49CC092E-5673-498B-B488-2515496E107A}" destId="{C6F4D970-8CB2-47E9-B130-7A4FB9EACF6C}" srcOrd="1" destOrd="0" presId="urn:microsoft.com/office/officeart/2005/8/layout/process5"/>
    <dgm:cxn modelId="{35C9FA56-1ADB-4FEB-A90B-6EAB8211B9E9}" type="presOf" srcId="{DBF22920-F2CF-4CB1-AC03-8BD7B5F1D43B}" destId="{18C53863-4A04-433D-98E9-313584BE4EDC}" srcOrd="0" destOrd="3" presId="urn:microsoft.com/office/officeart/2005/8/layout/process5"/>
    <dgm:cxn modelId="{F812E18A-D15C-4E6C-AE60-6434F24633A4}" type="presOf" srcId="{6A180503-98EE-4BA4-B6A1-6EBE322707FA}" destId="{18C53863-4A04-433D-98E9-313584BE4EDC}" srcOrd="0" destOrd="2" presId="urn:microsoft.com/office/officeart/2005/8/layout/process5"/>
    <dgm:cxn modelId="{9A83F4B0-2748-4EA1-8F59-45965F6B3835}" srcId="{C1296F7C-5064-41EB-B48A-FA80F08474AF}" destId="{DC9472AB-DAA3-4076-BA22-7E890205A24A}" srcOrd="1" destOrd="0" parTransId="{62B0E668-095A-404C-875A-248375C08B4D}" sibTransId="{F38176DF-631E-4229-BC69-E8CA514D73AB}"/>
    <dgm:cxn modelId="{5977DDB2-A862-42C7-AE70-27560E4F0590}" srcId="{80FA9BE7-0C73-4D92-80B9-B93BCAF2EA6C}" destId="{6A180503-98EE-4BA4-B6A1-6EBE322707FA}" srcOrd="1" destOrd="0" parTransId="{DFE60FF0-C223-4233-B363-F8136A83DC6B}" sibTransId="{96E5773B-602E-4839-9925-1A8DADB9C28C}"/>
    <dgm:cxn modelId="{BD1C7BC6-168B-4D32-B28E-2BEEB3803F01}" type="presOf" srcId="{4A5CE680-0436-438A-B6D6-426E9AADA384}" destId="{18C53863-4A04-433D-98E9-313584BE4EDC}" srcOrd="0" destOrd="4" presId="urn:microsoft.com/office/officeart/2005/8/layout/process5"/>
    <dgm:cxn modelId="{04D28DE5-6D4B-430A-9D51-60C3638A8F88}" type="presOf" srcId="{80FA9BE7-0C73-4D92-80B9-B93BCAF2EA6C}" destId="{18C53863-4A04-433D-98E9-313584BE4EDC}" srcOrd="0" destOrd="0" presId="urn:microsoft.com/office/officeart/2005/8/layout/process5"/>
    <dgm:cxn modelId="{A50191FF-11FC-4B18-8EE2-05DCE708E66A}" srcId="{C1296F7C-5064-41EB-B48A-FA80F08474AF}" destId="{80FA9BE7-0C73-4D92-80B9-B93BCAF2EA6C}" srcOrd="0" destOrd="0" parTransId="{70181C99-2436-4FC3-AE25-1BCEA6F6A413}" sibTransId="{49CC092E-5673-498B-B488-2515496E107A}"/>
    <dgm:cxn modelId="{BE7C56C0-40F2-493A-8B12-3A4140275F3E}" type="presParOf" srcId="{861EDB6A-4FA2-4456-9D69-B1A98AE7ADE7}" destId="{18C53863-4A04-433D-98E9-313584BE4EDC}" srcOrd="0" destOrd="0" presId="urn:microsoft.com/office/officeart/2005/8/layout/process5"/>
    <dgm:cxn modelId="{97DCCDC5-71DC-43FE-931B-0B84F53A12F9}" type="presParOf" srcId="{861EDB6A-4FA2-4456-9D69-B1A98AE7ADE7}" destId="{0FCF3FDD-BCB3-42C4-9ACB-3014F9E8E95C}" srcOrd="1" destOrd="0" presId="urn:microsoft.com/office/officeart/2005/8/layout/process5"/>
    <dgm:cxn modelId="{074F30B4-E193-4134-96AD-44AC68197848}" type="presParOf" srcId="{0FCF3FDD-BCB3-42C4-9ACB-3014F9E8E95C}" destId="{C6F4D970-8CB2-47E9-B130-7A4FB9EACF6C}" srcOrd="0" destOrd="0" presId="urn:microsoft.com/office/officeart/2005/8/layout/process5"/>
    <dgm:cxn modelId="{39FE9D17-C4EF-4AF8-9AAA-D62409F92875}" type="presParOf" srcId="{861EDB6A-4FA2-4456-9D69-B1A98AE7ADE7}" destId="{74303FBE-40DD-4D1E-BE6C-402419C3B1D4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29A176A-5A06-42A9-8A29-1BFCD8FBD72B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37A79EF-A833-46A4-B15A-CD8FC5AC2111}">
      <dgm:prSet/>
      <dgm:spPr/>
      <dgm:t>
        <a:bodyPr/>
        <a:lstStyle/>
        <a:p>
          <a:pPr>
            <a:defRPr cap="all"/>
          </a:pPr>
          <a:r>
            <a:rPr lang="en-US"/>
            <a:t>✔ I have a clear argument (not description)</a:t>
          </a:r>
        </a:p>
      </dgm:t>
    </dgm:pt>
    <dgm:pt modelId="{7BAB67E6-89FF-4226-A9E2-3F0BB8FE393B}" type="parTrans" cxnId="{8A93170E-51AD-43F5-959E-8EEA77B19E49}">
      <dgm:prSet/>
      <dgm:spPr/>
      <dgm:t>
        <a:bodyPr/>
        <a:lstStyle/>
        <a:p>
          <a:endParaRPr lang="en-US"/>
        </a:p>
      </dgm:t>
    </dgm:pt>
    <dgm:pt modelId="{B311713C-E096-44C2-B709-3794ABA44513}" type="sibTrans" cxnId="{8A93170E-51AD-43F5-959E-8EEA77B19E49}">
      <dgm:prSet/>
      <dgm:spPr/>
      <dgm:t>
        <a:bodyPr/>
        <a:lstStyle/>
        <a:p>
          <a:endParaRPr lang="en-US"/>
        </a:p>
      </dgm:t>
    </dgm:pt>
    <dgm:pt modelId="{5751C7B5-5976-4A46-A982-A2EACBCD5599}">
      <dgm:prSet/>
      <dgm:spPr/>
      <dgm:t>
        <a:bodyPr/>
        <a:lstStyle/>
        <a:p>
          <a:pPr>
            <a:defRPr cap="all"/>
          </a:pPr>
          <a:r>
            <a:rPr lang="en-US"/>
            <a:t>✔ My documents are grouped into categories</a:t>
          </a:r>
        </a:p>
      </dgm:t>
    </dgm:pt>
    <dgm:pt modelId="{968A7A03-F414-4789-97E9-DCFBA315C106}" type="parTrans" cxnId="{30BE6749-5D07-47F5-9F58-B73118126B88}">
      <dgm:prSet/>
      <dgm:spPr/>
      <dgm:t>
        <a:bodyPr/>
        <a:lstStyle/>
        <a:p>
          <a:endParaRPr lang="en-US"/>
        </a:p>
      </dgm:t>
    </dgm:pt>
    <dgm:pt modelId="{64BF9D52-8C0A-4D2E-86AC-C1E18720B876}" type="sibTrans" cxnId="{30BE6749-5D07-47F5-9F58-B73118126B88}">
      <dgm:prSet/>
      <dgm:spPr/>
      <dgm:t>
        <a:bodyPr/>
        <a:lstStyle/>
        <a:p>
          <a:endParaRPr lang="en-US"/>
        </a:p>
      </dgm:t>
    </dgm:pt>
    <dgm:pt modelId="{39C23937-8515-40F6-81E2-8CAB0362982D}">
      <dgm:prSet/>
      <dgm:spPr/>
      <dgm:t>
        <a:bodyPr/>
        <a:lstStyle/>
        <a:p>
          <a:pPr>
            <a:defRPr cap="all"/>
          </a:pPr>
          <a:r>
            <a:rPr lang="en-US"/>
            <a:t>✔ I used at least 6 documents as evidence</a:t>
          </a:r>
        </a:p>
      </dgm:t>
    </dgm:pt>
    <dgm:pt modelId="{FB48EB85-ABBE-4370-9604-366841894921}" type="parTrans" cxnId="{2F722E34-D947-4B47-80BA-DB7CB01764D0}">
      <dgm:prSet/>
      <dgm:spPr/>
      <dgm:t>
        <a:bodyPr/>
        <a:lstStyle/>
        <a:p>
          <a:endParaRPr lang="en-US"/>
        </a:p>
      </dgm:t>
    </dgm:pt>
    <dgm:pt modelId="{532C3943-C1F8-41CE-B6F9-532B00BB66BF}" type="sibTrans" cxnId="{2F722E34-D947-4B47-80BA-DB7CB01764D0}">
      <dgm:prSet/>
      <dgm:spPr/>
      <dgm:t>
        <a:bodyPr/>
        <a:lstStyle/>
        <a:p>
          <a:endParaRPr lang="en-US"/>
        </a:p>
      </dgm:t>
    </dgm:pt>
    <dgm:pt modelId="{D14EC650-2724-42CE-9729-85C72354A18C}">
      <dgm:prSet/>
      <dgm:spPr/>
      <dgm:t>
        <a:bodyPr/>
        <a:lstStyle/>
        <a:p>
          <a:pPr>
            <a:defRPr cap="all"/>
          </a:pPr>
          <a:r>
            <a:rPr lang="en-US"/>
            <a:t>✔ My sourcing explains WHY it matters</a:t>
          </a:r>
        </a:p>
      </dgm:t>
    </dgm:pt>
    <dgm:pt modelId="{6FC6790B-DE2F-4D52-A4CC-CB2A47101EF0}" type="parTrans" cxnId="{A8F8E352-E682-4851-9D32-0CB44E9B136D}">
      <dgm:prSet/>
      <dgm:spPr/>
      <dgm:t>
        <a:bodyPr/>
        <a:lstStyle/>
        <a:p>
          <a:endParaRPr lang="en-US"/>
        </a:p>
      </dgm:t>
    </dgm:pt>
    <dgm:pt modelId="{ABC362BD-6308-4BA2-8351-0D31593D4466}" type="sibTrans" cxnId="{A8F8E352-E682-4851-9D32-0CB44E9B136D}">
      <dgm:prSet/>
      <dgm:spPr/>
      <dgm:t>
        <a:bodyPr/>
        <a:lstStyle/>
        <a:p>
          <a:endParaRPr lang="en-US"/>
        </a:p>
      </dgm:t>
    </dgm:pt>
    <dgm:pt modelId="{B3769837-7ACF-409A-8626-804874C05546}">
      <dgm:prSet/>
      <dgm:spPr/>
      <dgm:t>
        <a:bodyPr/>
        <a:lstStyle/>
        <a:p>
          <a:pPr>
            <a:defRPr cap="all"/>
          </a:pPr>
          <a:r>
            <a:rPr lang="en-US"/>
            <a:t>✔ I included outside evidence</a:t>
          </a:r>
        </a:p>
      </dgm:t>
    </dgm:pt>
    <dgm:pt modelId="{919B7569-7B56-4631-8B02-DE147135C594}" type="parTrans" cxnId="{D9BE6AFC-15E0-45FF-A51A-A6E7DD6E9EB2}">
      <dgm:prSet/>
      <dgm:spPr/>
      <dgm:t>
        <a:bodyPr/>
        <a:lstStyle/>
        <a:p>
          <a:endParaRPr lang="en-US"/>
        </a:p>
      </dgm:t>
    </dgm:pt>
    <dgm:pt modelId="{504CF14A-4595-4EAB-B168-DE6F5DE72A1B}" type="sibTrans" cxnId="{D9BE6AFC-15E0-45FF-A51A-A6E7DD6E9EB2}">
      <dgm:prSet/>
      <dgm:spPr/>
      <dgm:t>
        <a:bodyPr/>
        <a:lstStyle/>
        <a:p>
          <a:endParaRPr lang="en-US"/>
        </a:p>
      </dgm:t>
    </dgm:pt>
    <dgm:pt modelId="{DC7C441A-2A4E-4696-921C-E40320A35C8F}">
      <dgm:prSet/>
      <dgm:spPr/>
      <dgm:t>
        <a:bodyPr/>
        <a:lstStyle/>
        <a:p>
          <a:pPr>
            <a:defRPr cap="all"/>
          </a:pPr>
          <a:r>
            <a:rPr lang="en-US"/>
            <a:t>✔ My thesis includes extent + categories</a:t>
          </a:r>
        </a:p>
      </dgm:t>
    </dgm:pt>
    <dgm:pt modelId="{0223457B-F631-41BF-BBD4-94C7F23B0F11}" type="parTrans" cxnId="{21716331-95B7-4A2B-96E6-50A37E12B892}">
      <dgm:prSet/>
      <dgm:spPr/>
      <dgm:t>
        <a:bodyPr/>
        <a:lstStyle/>
        <a:p>
          <a:endParaRPr lang="en-US"/>
        </a:p>
      </dgm:t>
    </dgm:pt>
    <dgm:pt modelId="{CE391A0A-2992-4A7C-94B4-FB9B798934E2}" type="sibTrans" cxnId="{21716331-95B7-4A2B-96E6-50A37E12B892}">
      <dgm:prSet/>
      <dgm:spPr/>
      <dgm:t>
        <a:bodyPr/>
        <a:lstStyle/>
        <a:p>
          <a:endParaRPr lang="en-US"/>
        </a:p>
      </dgm:t>
    </dgm:pt>
    <dgm:pt modelId="{DCBDD76E-879A-439D-AA01-664F027E0F1C}" type="pres">
      <dgm:prSet presAssocID="{129A176A-5A06-42A9-8A29-1BFCD8FBD72B}" presName="diagram" presStyleCnt="0">
        <dgm:presLayoutVars>
          <dgm:dir/>
          <dgm:resizeHandles val="exact"/>
        </dgm:presLayoutVars>
      </dgm:prSet>
      <dgm:spPr/>
    </dgm:pt>
    <dgm:pt modelId="{30F0E481-7390-4C55-9B0F-5CD2B8D4D63E}" type="pres">
      <dgm:prSet presAssocID="{137A79EF-A833-46A4-B15A-CD8FC5AC2111}" presName="node" presStyleLbl="node1" presStyleIdx="0" presStyleCnt="6">
        <dgm:presLayoutVars>
          <dgm:bulletEnabled val="1"/>
        </dgm:presLayoutVars>
      </dgm:prSet>
      <dgm:spPr/>
    </dgm:pt>
    <dgm:pt modelId="{EBABE307-2CFC-4C4E-ACC4-B57164FA3D61}" type="pres">
      <dgm:prSet presAssocID="{B311713C-E096-44C2-B709-3794ABA44513}" presName="sibTrans" presStyleCnt="0"/>
      <dgm:spPr/>
    </dgm:pt>
    <dgm:pt modelId="{F7C063BC-0A27-4D8A-982D-FE216378B217}" type="pres">
      <dgm:prSet presAssocID="{5751C7B5-5976-4A46-A982-A2EACBCD5599}" presName="node" presStyleLbl="node1" presStyleIdx="1" presStyleCnt="6">
        <dgm:presLayoutVars>
          <dgm:bulletEnabled val="1"/>
        </dgm:presLayoutVars>
      </dgm:prSet>
      <dgm:spPr/>
    </dgm:pt>
    <dgm:pt modelId="{CD683571-9817-4B15-8AC6-6565D7FCA116}" type="pres">
      <dgm:prSet presAssocID="{64BF9D52-8C0A-4D2E-86AC-C1E18720B876}" presName="sibTrans" presStyleCnt="0"/>
      <dgm:spPr/>
    </dgm:pt>
    <dgm:pt modelId="{5FBFF54E-5221-4F70-80B2-12A36051D0EC}" type="pres">
      <dgm:prSet presAssocID="{39C23937-8515-40F6-81E2-8CAB0362982D}" presName="node" presStyleLbl="node1" presStyleIdx="2" presStyleCnt="6">
        <dgm:presLayoutVars>
          <dgm:bulletEnabled val="1"/>
        </dgm:presLayoutVars>
      </dgm:prSet>
      <dgm:spPr/>
    </dgm:pt>
    <dgm:pt modelId="{A06B762E-3779-40EB-B40C-049A7722CFCE}" type="pres">
      <dgm:prSet presAssocID="{532C3943-C1F8-41CE-B6F9-532B00BB66BF}" presName="sibTrans" presStyleCnt="0"/>
      <dgm:spPr/>
    </dgm:pt>
    <dgm:pt modelId="{C093EEDA-EC22-4AC0-9598-3FA2E1DE9A63}" type="pres">
      <dgm:prSet presAssocID="{D14EC650-2724-42CE-9729-85C72354A18C}" presName="node" presStyleLbl="node1" presStyleIdx="3" presStyleCnt="6">
        <dgm:presLayoutVars>
          <dgm:bulletEnabled val="1"/>
        </dgm:presLayoutVars>
      </dgm:prSet>
      <dgm:spPr/>
    </dgm:pt>
    <dgm:pt modelId="{718883C9-4E3E-49DD-A332-6B9760013CF4}" type="pres">
      <dgm:prSet presAssocID="{ABC362BD-6308-4BA2-8351-0D31593D4466}" presName="sibTrans" presStyleCnt="0"/>
      <dgm:spPr/>
    </dgm:pt>
    <dgm:pt modelId="{91390331-41DB-45C9-8102-A80F6971E771}" type="pres">
      <dgm:prSet presAssocID="{B3769837-7ACF-409A-8626-804874C05546}" presName="node" presStyleLbl="node1" presStyleIdx="4" presStyleCnt="6">
        <dgm:presLayoutVars>
          <dgm:bulletEnabled val="1"/>
        </dgm:presLayoutVars>
      </dgm:prSet>
      <dgm:spPr/>
    </dgm:pt>
    <dgm:pt modelId="{FC881649-B26F-461A-8404-40D2A572391E}" type="pres">
      <dgm:prSet presAssocID="{504CF14A-4595-4EAB-B168-DE6F5DE72A1B}" presName="sibTrans" presStyleCnt="0"/>
      <dgm:spPr/>
    </dgm:pt>
    <dgm:pt modelId="{A82E35DC-B3B8-4682-9F97-F9238C3623A8}" type="pres">
      <dgm:prSet presAssocID="{DC7C441A-2A4E-4696-921C-E40320A35C8F}" presName="node" presStyleLbl="node1" presStyleIdx="5" presStyleCnt="6">
        <dgm:presLayoutVars>
          <dgm:bulletEnabled val="1"/>
        </dgm:presLayoutVars>
      </dgm:prSet>
      <dgm:spPr/>
    </dgm:pt>
  </dgm:ptLst>
  <dgm:cxnLst>
    <dgm:cxn modelId="{8A93170E-51AD-43F5-959E-8EEA77B19E49}" srcId="{129A176A-5A06-42A9-8A29-1BFCD8FBD72B}" destId="{137A79EF-A833-46A4-B15A-CD8FC5AC2111}" srcOrd="0" destOrd="0" parTransId="{7BAB67E6-89FF-4226-A9E2-3F0BB8FE393B}" sibTransId="{B311713C-E096-44C2-B709-3794ABA44513}"/>
    <dgm:cxn modelId="{A14C8C26-5469-4343-B1DB-2A169EDD27A0}" type="presOf" srcId="{137A79EF-A833-46A4-B15A-CD8FC5AC2111}" destId="{30F0E481-7390-4C55-9B0F-5CD2B8D4D63E}" srcOrd="0" destOrd="0" presId="urn:microsoft.com/office/officeart/2005/8/layout/default"/>
    <dgm:cxn modelId="{21716331-95B7-4A2B-96E6-50A37E12B892}" srcId="{129A176A-5A06-42A9-8A29-1BFCD8FBD72B}" destId="{DC7C441A-2A4E-4696-921C-E40320A35C8F}" srcOrd="5" destOrd="0" parTransId="{0223457B-F631-41BF-BBD4-94C7F23B0F11}" sibTransId="{CE391A0A-2992-4A7C-94B4-FB9B798934E2}"/>
    <dgm:cxn modelId="{2F722E34-D947-4B47-80BA-DB7CB01764D0}" srcId="{129A176A-5A06-42A9-8A29-1BFCD8FBD72B}" destId="{39C23937-8515-40F6-81E2-8CAB0362982D}" srcOrd="2" destOrd="0" parTransId="{FB48EB85-ABBE-4370-9604-366841894921}" sibTransId="{532C3943-C1F8-41CE-B6F9-532B00BB66BF}"/>
    <dgm:cxn modelId="{47BD9A5B-8309-4DE9-BE6C-728F1AD4F142}" type="presOf" srcId="{5751C7B5-5976-4A46-A982-A2EACBCD5599}" destId="{F7C063BC-0A27-4D8A-982D-FE216378B217}" srcOrd="0" destOrd="0" presId="urn:microsoft.com/office/officeart/2005/8/layout/default"/>
    <dgm:cxn modelId="{8BBF6944-BE1E-4139-9EBA-C61C20CBA6A7}" type="presOf" srcId="{B3769837-7ACF-409A-8626-804874C05546}" destId="{91390331-41DB-45C9-8102-A80F6971E771}" srcOrd="0" destOrd="0" presId="urn:microsoft.com/office/officeart/2005/8/layout/default"/>
    <dgm:cxn modelId="{73E48A67-FA03-44ED-8E4B-2E73DD37BA70}" type="presOf" srcId="{DC7C441A-2A4E-4696-921C-E40320A35C8F}" destId="{A82E35DC-B3B8-4682-9F97-F9238C3623A8}" srcOrd="0" destOrd="0" presId="urn:microsoft.com/office/officeart/2005/8/layout/default"/>
    <dgm:cxn modelId="{30BE6749-5D07-47F5-9F58-B73118126B88}" srcId="{129A176A-5A06-42A9-8A29-1BFCD8FBD72B}" destId="{5751C7B5-5976-4A46-A982-A2EACBCD5599}" srcOrd="1" destOrd="0" parTransId="{968A7A03-F414-4789-97E9-DCFBA315C106}" sibTransId="{64BF9D52-8C0A-4D2E-86AC-C1E18720B876}"/>
    <dgm:cxn modelId="{A8F8E352-E682-4851-9D32-0CB44E9B136D}" srcId="{129A176A-5A06-42A9-8A29-1BFCD8FBD72B}" destId="{D14EC650-2724-42CE-9729-85C72354A18C}" srcOrd="3" destOrd="0" parTransId="{6FC6790B-DE2F-4D52-A4CC-CB2A47101EF0}" sibTransId="{ABC362BD-6308-4BA2-8351-0D31593D4466}"/>
    <dgm:cxn modelId="{2E05ADE5-D53D-4F1D-A221-88ED8D3BA8E6}" type="presOf" srcId="{129A176A-5A06-42A9-8A29-1BFCD8FBD72B}" destId="{DCBDD76E-879A-439D-AA01-664F027E0F1C}" srcOrd="0" destOrd="0" presId="urn:microsoft.com/office/officeart/2005/8/layout/default"/>
    <dgm:cxn modelId="{4A0230E6-558F-42FA-8149-6B3679539D0E}" type="presOf" srcId="{D14EC650-2724-42CE-9729-85C72354A18C}" destId="{C093EEDA-EC22-4AC0-9598-3FA2E1DE9A63}" srcOrd="0" destOrd="0" presId="urn:microsoft.com/office/officeart/2005/8/layout/default"/>
    <dgm:cxn modelId="{AA04F1F2-D623-4C7F-B079-237FC97C34A8}" type="presOf" srcId="{39C23937-8515-40F6-81E2-8CAB0362982D}" destId="{5FBFF54E-5221-4F70-80B2-12A36051D0EC}" srcOrd="0" destOrd="0" presId="urn:microsoft.com/office/officeart/2005/8/layout/default"/>
    <dgm:cxn modelId="{D9BE6AFC-15E0-45FF-A51A-A6E7DD6E9EB2}" srcId="{129A176A-5A06-42A9-8A29-1BFCD8FBD72B}" destId="{B3769837-7ACF-409A-8626-804874C05546}" srcOrd="4" destOrd="0" parTransId="{919B7569-7B56-4631-8B02-DE147135C594}" sibTransId="{504CF14A-4595-4EAB-B168-DE6F5DE72A1B}"/>
    <dgm:cxn modelId="{AFEE7253-D62C-4922-8753-9167AF40D1CD}" type="presParOf" srcId="{DCBDD76E-879A-439D-AA01-664F027E0F1C}" destId="{30F0E481-7390-4C55-9B0F-5CD2B8D4D63E}" srcOrd="0" destOrd="0" presId="urn:microsoft.com/office/officeart/2005/8/layout/default"/>
    <dgm:cxn modelId="{CAC70A07-B3C3-41C2-8A2F-DA6358385A8B}" type="presParOf" srcId="{DCBDD76E-879A-439D-AA01-664F027E0F1C}" destId="{EBABE307-2CFC-4C4E-ACC4-B57164FA3D61}" srcOrd="1" destOrd="0" presId="urn:microsoft.com/office/officeart/2005/8/layout/default"/>
    <dgm:cxn modelId="{768817DD-7348-45FD-97A6-04B201A533FC}" type="presParOf" srcId="{DCBDD76E-879A-439D-AA01-664F027E0F1C}" destId="{F7C063BC-0A27-4D8A-982D-FE216378B217}" srcOrd="2" destOrd="0" presId="urn:microsoft.com/office/officeart/2005/8/layout/default"/>
    <dgm:cxn modelId="{5B64622F-482F-4ECB-B70B-7EEE7D96CDF8}" type="presParOf" srcId="{DCBDD76E-879A-439D-AA01-664F027E0F1C}" destId="{CD683571-9817-4B15-8AC6-6565D7FCA116}" srcOrd="3" destOrd="0" presId="urn:microsoft.com/office/officeart/2005/8/layout/default"/>
    <dgm:cxn modelId="{39F3910C-18CF-4F9B-B920-98C4FFE0647E}" type="presParOf" srcId="{DCBDD76E-879A-439D-AA01-664F027E0F1C}" destId="{5FBFF54E-5221-4F70-80B2-12A36051D0EC}" srcOrd="4" destOrd="0" presId="urn:microsoft.com/office/officeart/2005/8/layout/default"/>
    <dgm:cxn modelId="{2C18146A-08E5-4AF9-8EA9-851E5DDAB315}" type="presParOf" srcId="{DCBDD76E-879A-439D-AA01-664F027E0F1C}" destId="{A06B762E-3779-40EB-B40C-049A7722CFCE}" srcOrd="5" destOrd="0" presId="urn:microsoft.com/office/officeart/2005/8/layout/default"/>
    <dgm:cxn modelId="{0CF5533E-9EA2-4BB8-9731-54A181F5F187}" type="presParOf" srcId="{DCBDD76E-879A-439D-AA01-664F027E0F1C}" destId="{C093EEDA-EC22-4AC0-9598-3FA2E1DE9A63}" srcOrd="6" destOrd="0" presId="urn:microsoft.com/office/officeart/2005/8/layout/default"/>
    <dgm:cxn modelId="{74F32271-B973-4F95-BE18-D9790737DF64}" type="presParOf" srcId="{DCBDD76E-879A-439D-AA01-664F027E0F1C}" destId="{718883C9-4E3E-49DD-A332-6B9760013CF4}" srcOrd="7" destOrd="0" presId="urn:microsoft.com/office/officeart/2005/8/layout/default"/>
    <dgm:cxn modelId="{8043F414-C9C8-4359-94A9-4EC40B76E5C2}" type="presParOf" srcId="{DCBDD76E-879A-439D-AA01-664F027E0F1C}" destId="{91390331-41DB-45C9-8102-A80F6971E771}" srcOrd="8" destOrd="0" presId="urn:microsoft.com/office/officeart/2005/8/layout/default"/>
    <dgm:cxn modelId="{151A3BB5-C1E0-49D8-ACF0-91D27057E59C}" type="presParOf" srcId="{DCBDD76E-879A-439D-AA01-664F027E0F1C}" destId="{FC881649-B26F-461A-8404-40D2A572391E}" srcOrd="9" destOrd="0" presId="urn:microsoft.com/office/officeart/2005/8/layout/default"/>
    <dgm:cxn modelId="{D7419C2F-8086-4C5F-B615-5E0E3A9EA35E}" type="presParOf" srcId="{DCBDD76E-879A-439D-AA01-664F027E0F1C}" destId="{A82E35DC-B3B8-4682-9F97-F9238C3623A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CD994-ADFC-4C70-9C46-42343D435B48}">
      <dsp:nvSpPr>
        <dsp:cNvPr id="0" name=""/>
        <dsp:cNvSpPr/>
      </dsp:nvSpPr>
      <dsp:spPr>
        <a:xfrm>
          <a:off x="0" y="1311671"/>
          <a:ext cx="6391275" cy="26233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Evaluate the extent to which internal and external factors contributed to political change in states after 1900.</a:t>
          </a:r>
        </a:p>
      </dsp:txBody>
      <dsp:txXfrm>
        <a:off x="76835" y="1388506"/>
        <a:ext cx="6237605" cy="24696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887C5-8F5F-4DA1-A9D7-BFDCA1C74A9D}">
      <dsp:nvSpPr>
        <dsp:cNvPr id="0" name=""/>
        <dsp:cNvSpPr/>
      </dsp:nvSpPr>
      <dsp:spPr>
        <a:xfrm>
          <a:off x="0" y="33173"/>
          <a:ext cx="6391275" cy="13506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 dirty="0"/>
            <a:t>Time Period:</a:t>
          </a:r>
          <a:endParaRPr lang="en-US" sz="3400" kern="1200" dirty="0"/>
        </a:p>
      </dsp:txBody>
      <dsp:txXfrm>
        <a:off x="65934" y="99107"/>
        <a:ext cx="6259407" cy="1218787"/>
      </dsp:txXfrm>
    </dsp:sp>
    <dsp:sp modelId="{FCA6D9E2-53A0-4C6F-9456-25BA61A43C1C}">
      <dsp:nvSpPr>
        <dsp:cNvPr id="0" name=""/>
        <dsp:cNvSpPr/>
      </dsp:nvSpPr>
      <dsp:spPr>
        <a:xfrm>
          <a:off x="0" y="1481748"/>
          <a:ext cx="6391275" cy="1350655"/>
        </a:xfrm>
        <a:prstGeom prst="roundRect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/>
            <a:t>Task (What are you being asked to do?):</a:t>
          </a:r>
          <a:endParaRPr lang="en-US" sz="3400" kern="1200" dirty="0"/>
        </a:p>
      </dsp:txBody>
      <dsp:txXfrm>
        <a:off x="65934" y="1547682"/>
        <a:ext cx="6259407" cy="1218787"/>
      </dsp:txXfrm>
    </dsp:sp>
    <dsp:sp modelId="{1D002389-3736-46DD-85EA-1FCB4FCF4CD0}">
      <dsp:nvSpPr>
        <dsp:cNvPr id="0" name=""/>
        <dsp:cNvSpPr/>
      </dsp:nvSpPr>
      <dsp:spPr>
        <a:xfrm>
          <a:off x="0" y="2930323"/>
          <a:ext cx="6391275" cy="1350655"/>
        </a:xfrm>
        <a:prstGeom prst="round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 dirty="0"/>
            <a:t>Required Categories:</a:t>
          </a:r>
        </a:p>
      </dsp:txBody>
      <dsp:txXfrm>
        <a:off x="65934" y="2996257"/>
        <a:ext cx="6259407" cy="1218787"/>
      </dsp:txXfrm>
    </dsp:sp>
    <dsp:sp modelId="{A3BA0D38-E413-4042-999E-F126CB98B937}">
      <dsp:nvSpPr>
        <dsp:cNvPr id="0" name=""/>
        <dsp:cNvSpPr/>
      </dsp:nvSpPr>
      <dsp:spPr>
        <a:xfrm>
          <a:off x="0" y="4280978"/>
          <a:ext cx="6391275" cy="932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 dirty="0"/>
            <a:t>Internal Factors: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 dirty="0"/>
            <a:t>External Factors:</a:t>
          </a:r>
        </a:p>
      </dsp:txBody>
      <dsp:txXfrm>
        <a:off x="0" y="4280978"/>
        <a:ext cx="6391275" cy="9325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0DA71-A58E-4991-9E5B-6165E65BB19D}">
      <dsp:nvSpPr>
        <dsp:cNvPr id="0" name=""/>
        <dsp:cNvSpPr/>
      </dsp:nvSpPr>
      <dsp:spPr>
        <a:xfrm>
          <a:off x="2241849" y="725"/>
          <a:ext cx="5141684" cy="30850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Instructions: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Explain what the world looked like before or around 1900 and connect it to why political change occurred.</a:t>
          </a:r>
        </a:p>
      </dsp:txBody>
      <dsp:txXfrm>
        <a:off x="2332206" y="91082"/>
        <a:ext cx="4960970" cy="29042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22628-14E0-4028-90A2-28D80891ABA2}">
      <dsp:nvSpPr>
        <dsp:cNvPr id="0" name=""/>
        <dsp:cNvSpPr/>
      </dsp:nvSpPr>
      <dsp:spPr>
        <a:xfrm>
          <a:off x="1801" y="134188"/>
          <a:ext cx="2070121" cy="21634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Instructions: Group the documents into categories that will become your body paragraphs.</a:t>
          </a:r>
          <a:endParaRPr lang="en-US" sz="1600" kern="1200" dirty="0"/>
        </a:p>
      </dsp:txBody>
      <dsp:txXfrm>
        <a:off x="62433" y="194820"/>
        <a:ext cx="1948857" cy="2042147"/>
      </dsp:txXfrm>
    </dsp:sp>
    <dsp:sp modelId="{6CCDC42A-8BB2-456C-BE4E-B4D7140243F6}">
      <dsp:nvSpPr>
        <dsp:cNvPr id="0" name=""/>
        <dsp:cNvSpPr/>
      </dsp:nvSpPr>
      <dsp:spPr>
        <a:xfrm>
          <a:off x="2589452" y="134188"/>
          <a:ext cx="2070121" cy="10350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Group 1 — Internal Causes of Political Change</a:t>
          </a:r>
        </a:p>
      </dsp:txBody>
      <dsp:txXfrm>
        <a:off x="2619768" y="164504"/>
        <a:ext cx="2009489" cy="974428"/>
      </dsp:txXfrm>
    </dsp:sp>
    <dsp:sp modelId="{5CFB4746-5078-4B99-B137-6B8F4E8E3802}">
      <dsp:nvSpPr>
        <dsp:cNvPr id="0" name=""/>
        <dsp:cNvSpPr/>
      </dsp:nvSpPr>
      <dsp:spPr>
        <a:xfrm>
          <a:off x="2796464" y="1169249"/>
          <a:ext cx="207012" cy="776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6295"/>
              </a:lnTo>
              <a:lnTo>
                <a:pt x="207012" y="77629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23C7A-3525-4D6A-80D0-3C7BFF857677}">
      <dsp:nvSpPr>
        <dsp:cNvPr id="0" name=""/>
        <dsp:cNvSpPr/>
      </dsp:nvSpPr>
      <dsp:spPr>
        <a:xfrm>
          <a:off x="3003476" y="1428014"/>
          <a:ext cx="1656096" cy="103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Documents:</a:t>
          </a:r>
        </a:p>
      </dsp:txBody>
      <dsp:txXfrm>
        <a:off x="3033792" y="1458330"/>
        <a:ext cx="1595464" cy="974428"/>
      </dsp:txXfrm>
    </dsp:sp>
    <dsp:sp modelId="{3CA7E22B-7776-4E25-818C-64D8A9A5AF5E}">
      <dsp:nvSpPr>
        <dsp:cNvPr id="0" name=""/>
        <dsp:cNvSpPr/>
      </dsp:nvSpPr>
      <dsp:spPr>
        <a:xfrm>
          <a:off x="2796464" y="1169249"/>
          <a:ext cx="207012" cy="2070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0121"/>
              </a:lnTo>
              <a:lnTo>
                <a:pt x="207012" y="2070121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ABAE58-A961-47D8-82AD-4A8703745DE8}">
      <dsp:nvSpPr>
        <dsp:cNvPr id="0" name=""/>
        <dsp:cNvSpPr/>
      </dsp:nvSpPr>
      <dsp:spPr>
        <a:xfrm>
          <a:off x="3003476" y="2721839"/>
          <a:ext cx="1656096" cy="103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What is the argument for this group?</a:t>
          </a:r>
        </a:p>
      </dsp:txBody>
      <dsp:txXfrm>
        <a:off x="3033792" y="2752155"/>
        <a:ext cx="1595464" cy="974428"/>
      </dsp:txXfrm>
    </dsp:sp>
    <dsp:sp modelId="{C11B160C-A9CD-406D-B796-F124099969FA}">
      <dsp:nvSpPr>
        <dsp:cNvPr id="0" name=""/>
        <dsp:cNvSpPr/>
      </dsp:nvSpPr>
      <dsp:spPr>
        <a:xfrm>
          <a:off x="5177104" y="134188"/>
          <a:ext cx="2070121" cy="10350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Group 2 — External Causes of Political Change</a:t>
          </a:r>
        </a:p>
      </dsp:txBody>
      <dsp:txXfrm>
        <a:off x="5207420" y="164504"/>
        <a:ext cx="2009489" cy="974428"/>
      </dsp:txXfrm>
    </dsp:sp>
    <dsp:sp modelId="{3739E716-2470-48E7-9C20-F9FCE98A5F6B}">
      <dsp:nvSpPr>
        <dsp:cNvPr id="0" name=""/>
        <dsp:cNvSpPr/>
      </dsp:nvSpPr>
      <dsp:spPr>
        <a:xfrm>
          <a:off x="5384116" y="1169249"/>
          <a:ext cx="207012" cy="776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6295"/>
              </a:lnTo>
              <a:lnTo>
                <a:pt x="207012" y="77629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81789-A43F-4225-B518-BB608B84674C}">
      <dsp:nvSpPr>
        <dsp:cNvPr id="0" name=""/>
        <dsp:cNvSpPr/>
      </dsp:nvSpPr>
      <dsp:spPr>
        <a:xfrm>
          <a:off x="5591128" y="1428014"/>
          <a:ext cx="1656096" cy="103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Documents:</a:t>
          </a:r>
        </a:p>
      </dsp:txBody>
      <dsp:txXfrm>
        <a:off x="5621444" y="1458330"/>
        <a:ext cx="1595464" cy="974428"/>
      </dsp:txXfrm>
    </dsp:sp>
    <dsp:sp modelId="{F682C1FD-2379-4976-A6B2-AFBB9AD87512}">
      <dsp:nvSpPr>
        <dsp:cNvPr id="0" name=""/>
        <dsp:cNvSpPr/>
      </dsp:nvSpPr>
      <dsp:spPr>
        <a:xfrm>
          <a:off x="5384116" y="1169249"/>
          <a:ext cx="207012" cy="2070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0121"/>
              </a:lnTo>
              <a:lnTo>
                <a:pt x="207012" y="2070121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F5EB12-8A25-4DCB-A1D2-6370CA0CF5D5}">
      <dsp:nvSpPr>
        <dsp:cNvPr id="0" name=""/>
        <dsp:cNvSpPr/>
      </dsp:nvSpPr>
      <dsp:spPr>
        <a:xfrm>
          <a:off x="5591128" y="2721839"/>
          <a:ext cx="1656096" cy="103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What is the argument for this group?</a:t>
          </a:r>
        </a:p>
      </dsp:txBody>
      <dsp:txXfrm>
        <a:off x="5621444" y="2752155"/>
        <a:ext cx="1595464" cy="974428"/>
      </dsp:txXfrm>
    </dsp:sp>
    <dsp:sp modelId="{A400D3E3-2792-41CF-B117-F5678DA308F6}">
      <dsp:nvSpPr>
        <dsp:cNvPr id="0" name=""/>
        <dsp:cNvSpPr/>
      </dsp:nvSpPr>
      <dsp:spPr>
        <a:xfrm>
          <a:off x="7764755" y="134188"/>
          <a:ext cx="2070121" cy="10350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Group 3 — Nationalism / Responses to Political Change</a:t>
          </a:r>
        </a:p>
      </dsp:txBody>
      <dsp:txXfrm>
        <a:off x="7795071" y="164504"/>
        <a:ext cx="2009489" cy="974428"/>
      </dsp:txXfrm>
    </dsp:sp>
    <dsp:sp modelId="{6BB9C98C-E454-4B82-AA6C-2F136E7E8239}">
      <dsp:nvSpPr>
        <dsp:cNvPr id="0" name=""/>
        <dsp:cNvSpPr/>
      </dsp:nvSpPr>
      <dsp:spPr>
        <a:xfrm>
          <a:off x="7971767" y="1169249"/>
          <a:ext cx="207012" cy="776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6295"/>
              </a:lnTo>
              <a:lnTo>
                <a:pt x="207012" y="77629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130D0-C786-4BDF-894A-4CE6691B5607}">
      <dsp:nvSpPr>
        <dsp:cNvPr id="0" name=""/>
        <dsp:cNvSpPr/>
      </dsp:nvSpPr>
      <dsp:spPr>
        <a:xfrm>
          <a:off x="8178779" y="1428014"/>
          <a:ext cx="1656096" cy="103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Documents:</a:t>
          </a:r>
        </a:p>
      </dsp:txBody>
      <dsp:txXfrm>
        <a:off x="8209095" y="1458330"/>
        <a:ext cx="1595464" cy="974428"/>
      </dsp:txXfrm>
    </dsp:sp>
    <dsp:sp modelId="{CA1A1C3B-E46C-407F-B4AE-A74A34EA8F53}">
      <dsp:nvSpPr>
        <dsp:cNvPr id="0" name=""/>
        <dsp:cNvSpPr/>
      </dsp:nvSpPr>
      <dsp:spPr>
        <a:xfrm>
          <a:off x="7971767" y="1169249"/>
          <a:ext cx="207012" cy="2070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0121"/>
              </a:lnTo>
              <a:lnTo>
                <a:pt x="207012" y="2070121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E4145-785E-43E9-91D8-9CA9AF4C2591}">
      <dsp:nvSpPr>
        <dsp:cNvPr id="0" name=""/>
        <dsp:cNvSpPr/>
      </dsp:nvSpPr>
      <dsp:spPr>
        <a:xfrm>
          <a:off x="8178779" y="2721839"/>
          <a:ext cx="1656096" cy="10350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0" i="0" kern="1200" dirty="0"/>
            <a:t>What is the argument for this group?</a:t>
          </a:r>
        </a:p>
      </dsp:txBody>
      <dsp:txXfrm>
        <a:off x="8209095" y="2752155"/>
        <a:ext cx="1595464" cy="9744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7FFB6-67C0-49CC-ABA7-E02B8EA9D0E0}">
      <dsp:nvSpPr>
        <dsp:cNvPr id="0" name=""/>
        <dsp:cNvSpPr/>
      </dsp:nvSpPr>
      <dsp:spPr>
        <a:xfrm>
          <a:off x="6227065" y="2011680"/>
          <a:ext cx="565749" cy="789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874" y="0"/>
              </a:lnTo>
              <a:lnTo>
                <a:pt x="282874" y="789608"/>
              </a:lnTo>
              <a:lnTo>
                <a:pt x="565749" y="789608"/>
              </a:lnTo>
            </a:path>
          </a:pathLst>
        </a:custGeom>
        <a:noFill/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53996-C6FC-482F-8744-C6EA361F8EF6}">
      <dsp:nvSpPr>
        <dsp:cNvPr id="0" name=""/>
        <dsp:cNvSpPr/>
      </dsp:nvSpPr>
      <dsp:spPr>
        <a:xfrm>
          <a:off x="6227065" y="1222071"/>
          <a:ext cx="565749" cy="789608"/>
        </a:xfrm>
        <a:custGeom>
          <a:avLst/>
          <a:gdLst/>
          <a:ahLst/>
          <a:cxnLst/>
          <a:rect l="0" t="0" r="0" b="0"/>
          <a:pathLst>
            <a:path>
              <a:moveTo>
                <a:pt x="0" y="789608"/>
              </a:moveTo>
              <a:lnTo>
                <a:pt x="282874" y="789608"/>
              </a:lnTo>
              <a:lnTo>
                <a:pt x="282874" y="0"/>
              </a:lnTo>
              <a:lnTo>
                <a:pt x="565749" y="0"/>
              </a:lnTo>
            </a:path>
          </a:pathLst>
        </a:custGeom>
        <a:noFill/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1B6EF-D47F-4ADC-BA21-D3119D1F5622}">
      <dsp:nvSpPr>
        <dsp:cNvPr id="0" name=""/>
        <dsp:cNvSpPr/>
      </dsp:nvSpPr>
      <dsp:spPr>
        <a:xfrm>
          <a:off x="2832567" y="1965959"/>
          <a:ext cx="5657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5749" y="45720"/>
              </a:lnTo>
            </a:path>
          </a:pathLst>
        </a:custGeom>
        <a:noFill/>
        <a:ln w="19050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47404-ED23-4317-92CF-62851EBF7C53}">
      <dsp:nvSpPr>
        <dsp:cNvPr id="0" name=""/>
        <dsp:cNvSpPr/>
      </dsp:nvSpPr>
      <dsp:spPr>
        <a:xfrm>
          <a:off x="3818" y="1398868"/>
          <a:ext cx="2828748" cy="1225622"/>
        </a:xfrm>
        <a:prstGeom prst="rect">
          <a:avLst/>
        </a:prstGeom>
        <a:gradFill rotWithShape="1">
          <a:gsLst>
            <a:gs pos="0">
              <a:schemeClr val="accent6">
                <a:tint val="64000"/>
                <a:lumMod val="118000"/>
              </a:schemeClr>
            </a:gs>
            <a:gs pos="100000">
              <a:schemeClr val="accent6"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For at least 6 documents, explain how they support your argument.</a:t>
          </a:r>
        </a:p>
      </dsp:txBody>
      <dsp:txXfrm>
        <a:off x="3818" y="1398868"/>
        <a:ext cx="2828748" cy="1225622"/>
      </dsp:txXfrm>
    </dsp:sp>
    <dsp:sp modelId="{8FEC4391-7F93-4F82-9C36-64EA38DCEC85}">
      <dsp:nvSpPr>
        <dsp:cNvPr id="0" name=""/>
        <dsp:cNvSpPr/>
      </dsp:nvSpPr>
      <dsp:spPr>
        <a:xfrm>
          <a:off x="3398317" y="1398868"/>
          <a:ext cx="2828748" cy="1225622"/>
        </a:xfrm>
        <a:prstGeom prst="rect">
          <a:avLst/>
        </a:prstGeom>
        <a:gradFill rotWithShape="1">
          <a:gsLst>
            <a:gs pos="0">
              <a:schemeClr val="accent6">
                <a:tint val="64000"/>
                <a:lumMod val="118000"/>
              </a:schemeClr>
            </a:gs>
            <a:gs pos="100000">
              <a:schemeClr val="accent6"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For example:</a:t>
          </a:r>
          <a:endParaRPr lang="en-US" sz="2000" b="0" i="0" kern="1200" dirty="0"/>
        </a:p>
      </dsp:txBody>
      <dsp:txXfrm>
        <a:off x="3398317" y="1398868"/>
        <a:ext cx="2828748" cy="1225622"/>
      </dsp:txXfrm>
    </dsp:sp>
    <dsp:sp modelId="{1ED626FE-65DE-43A2-AC85-2642DB1167D3}">
      <dsp:nvSpPr>
        <dsp:cNvPr id="0" name=""/>
        <dsp:cNvSpPr/>
      </dsp:nvSpPr>
      <dsp:spPr>
        <a:xfrm>
          <a:off x="6792815" y="609260"/>
          <a:ext cx="2828748" cy="1225622"/>
        </a:xfrm>
        <a:prstGeom prst="rect">
          <a:avLst/>
        </a:prstGeom>
        <a:gradFill rotWithShape="1">
          <a:gsLst>
            <a:gs pos="0">
              <a:schemeClr val="accent6">
                <a:tint val="64000"/>
                <a:lumMod val="118000"/>
              </a:schemeClr>
            </a:gs>
            <a:gs pos="100000">
              <a:schemeClr val="accent6"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Document #:</a:t>
          </a:r>
        </a:p>
      </dsp:txBody>
      <dsp:txXfrm>
        <a:off x="6792815" y="609260"/>
        <a:ext cx="2828748" cy="1225622"/>
      </dsp:txXfrm>
    </dsp:sp>
    <dsp:sp modelId="{54B776A1-437C-4116-819C-B43586A87AEF}">
      <dsp:nvSpPr>
        <dsp:cNvPr id="0" name=""/>
        <dsp:cNvSpPr/>
      </dsp:nvSpPr>
      <dsp:spPr>
        <a:xfrm>
          <a:off x="6792815" y="2188476"/>
          <a:ext cx="2828748" cy="1225622"/>
        </a:xfrm>
        <a:prstGeom prst="rect">
          <a:avLst/>
        </a:prstGeom>
        <a:gradFill rotWithShape="1">
          <a:gsLst>
            <a:gs pos="0">
              <a:schemeClr val="accent6">
                <a:tint val="64000"/>
                <a:lumMod val="118000"/>
              </a:schemeClr>
            </a:gs>
            <a:gs pos="100000">
              <a:schemeClr val="accent6">
                <a:tint val="92000"/>
                <a:alpha val="100000"/>
                <a:lumMod val="110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This document supports the argument because</a:t>
          </a:r>
          <a:r>
            <a:rPr lang="en-US" sz="1800" b="0" i="0" kern="1200" dirty="0"/>
            <a:t>:</a:t>
          </a:r>
        </a:p>
      </dsp:txBody>
      <dsp:txXfrm>
        <a:off x="6792815" y="2188476"/>
        <a:ext cx="2828748" cy="12256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E8932-00F8-4A41-B715-960B4B314482}">
      <dsp:nvSpPr>
        <dsp:cNvPr id="0" name=""/>
        <dsp:cNvSpPr/>
      </dsp:nvSpPr>
      <dsp:spPr>
        <a:xfrm>
          <a:off x="4932" y="62369"/>
          <a:ext cx="4312788" cy="431278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/>
            <a:t>Choose 3 documents and explain sourcing AND why it matters.</a:t>
          </a:r>
          <a:endParaRPr lang="en-US" sz="2800" kern="1200" dirty="0"/>
        </a:p>
      </dsp:txBody>
      <dsp:txXfrm>
        <a:off x="636525" y="693962"/>
        <a:ext cx="3049602" cy="3049602"/>
      </dsp:txXfrm>
    </dsp:sp>
    <dsp:sp modelId="{45EB8BAA-0473-4697-9225-628160519D26}">
      <dsp:nvSpPr>
        <dsp:cNvPr id="0" name=""/>
        <dsp:cNvSpPr/>
      </dsp:nvSpPr>
      <dsp:spPr>
        <a:xfrm>
          <a:off x="4964639" y="1416585"/>
          <a:ext cx="1371466" cy="16043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/>
        </a:p>
      </dsp:txBody>
      <dsp:txXfrm>
        <a:off x="4964639" y="1737456"/>
        <a:ext cx="960026" cy="962615"/>
      </dsp:txXfrm>
    </dsp:sp>
    <dsp:sp modelId="{E058185D-CCD6-45DB-90CE-D6F11AC11B1A}">
      <dsp:nvSpPr>
        <dsp:cNvPr id="0" name=""/>
        <dsp:cNvSpPr/>
      </dsp:nvSpPr>
      <dsp:spPr>
        <a:xfrm>
          <a:off x="6905394" y="62369"/>
          <a:ext cx="4312788" cy="43127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/>
            <a:t>For example: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Document #: ______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HIPP Category (circle one): POV / Purpose / Historical Situation / Audience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Explanation: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/>
            <a:t>Why this matters for the argument:</a:t>
          </a:r>
        </a:p>
      </dsp:txBody>
      <dsp:txXfrm>
        <a:off x="7536987" y="693962"/>
        <a:ext cx="3049602" cy="30496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CE170-1C7F-4D56-B115-0216BA562F48}">
      <dsp:nvSpPr>
        <dsp:cNvPr id="0" name=""/>
        <dsp:cNvSpPr/>
      </dsp:nvSpPr>
      <dsp:spPr>
        <a:xfrm>
          <a:off x="0" y="746843"/>
          <a:ext cx="6391275" cy="119340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 dirty="0"/>
            <a:t>Provide one specific historical example NOT in the documents.</a:t>
          </a:r>
          <a:endParaRPr lang="en-US" sz="3000" kern="1200" dirty="0"/>
        </a:p>
      </dsp:txBody>
      <dsp:txXfrm>
        <a:off x="58257" y="805100"/>
        <a:ext cx="6274761" cy="1076886"/>
      </dsp:txXfrm>
    </dsp:sp>
    <dsp:sp modelId="{261FA26A-A1D4-4C09-A55B-5896E4500420}">
      <dsp:nvSpPr>
        <dsp:cNvPr id="0" name=""/>
        <dsp:cNvSpPr/>
      </dsp:nvSpPr>
      <dsp:spPr>
        <a:xfrm>
          <a:off x="0" y="2024262"/>
          <a:ext cx="6391275" cy="119340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 dirty="0"/>
            <a:t>Example you will use:</a:t>
          </a:r>
        </a:p>
      </dsp:txBody>
      <dsp:txXfrm>
        <a:off x="58257" y="2082519"/>
        <a:ext cx="6274761" cy="1076886"/>
      </dsp:txXfrm>
    </dsp:sp>
    <dsp:sp modelId="{FBA85A0C-9908-4023-A684-FFDAF52991BC}">
      <dsp:nvSpPr>
        <dsp:cNvPr id="0" name=""/>
        <dsp:cNvSpPr/>
      </dsp:nvSpPr>
      <dsp:spPr>
        <a:xfrm>
          <a:off x="0" y="3306443"/>
          <a:ext cx="6391275" cy="119340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 dirty="0"/>
            <a:t>How it supports your </a:t>
          </a:r>
          <a:r>
            <a:rPr lang="en-US" sz="3000" b="0" i="0" kern="1200"/>
            <a:t>argument:</a:t>
          </a:r>
          <a:endParaRPr lang="en-US" sz="3000" b="0" i="0" kern="1200" dirty="0"/>
        </a:p>
      </dsp:txBody>
      <dsp:txXfrm>
        <a:off x="58257" y="3364700"/>
        <a:ext cx="6274761" cy="10768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C53863-4A04-433D-98E9-313584BE4EDC}">
      <dsp:nvSpPr>
        <dsp:cNvPr id="0" name=""/>
        <dsp:cNvSpPr/>
      </dsp:nvSpPr>
      <dsp:spPr>
        <a:xfrm>
          <a:off x="1879" y="574082"/>
          <a:ext cx="4009009" cy="24054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Requirements:</a:t>
          </a:r>
          <a:endParaRPr lang="en-U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/>
            <a:t>Must answer the prompt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/>
            <a:t>Must include degree (extent)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/>
            <a:t>Must include internal AND external factors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/>
            <a:t>Must provide a line of reasoning </a:t>
          </a:r>
        </a:p>
      </dsp:txBody>
      <dsp:txXfrm>
        <a:off x="72331" y="644534"/>
        <a:ext cx="3868105" cy="2264501"/>
      </dsp:txXfrm>
    </dsp:sp>
    <dsp:sp modelId="{0FCF3FDD-BCB3-42C4-9ACB-3014F9E8E95C}">
      <dsp:nvSpPr>
        <dsp:cNvPr id="0" name=""/>
        <dsp:cNvSpPr/>
      </dsp:nvSpPr>
      <dsp:spPr>
        <a:xfrm>
          <a:off x="4363682" y="1279668"/>
          <a:ext cx="849910" cy="9942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4363682" y="1478515"/>
        <a:ext cx="594937" cy="596540"/>
      </dsp:txXfrm>
    </dsp:sp>
    <dsp:sp modelId="{74303FBE-40DD-4D1E-BE6C-402419C3B1D4}">
      <dsp:nvSpPr>
        <dsp:cNvPr id="0" name=""/>
        <dsp:cNvSpPr/>
      </dsp:nvSpPr>
      <dsp:spPr>
        <a:xfrm>
          <a:off x="5614493" y="574082"/>
          <a:ext cx="4009009" cy="24054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330735"/>
                <a:satOff val="8216"/>
                <a:lumOff val="-1176"/>
                <a:alphaOff val="0"/>
                <a:tint val="98000"/>
                <a:lumMod val="114000"/>
              </a:schemeClr>
            </a:gs>
            <a:gs pos="100000">
              <a:schemeClr val="accent2">
                <a:hueOff val="-1330735"/>
                <a:satOff val="8216"/>
                <a:lumOff val="-1176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/>
            <a:t>Write your thesis (1–2 </a:t>
          </a:r>
          <a:r>
            <a:rPr lang="en-US" sz="2300" b="0" i="0" kern="1200"/>
            <a:t>sentences):</a:t>
          </a:r>
          <a:endParaRPr lang="en-US" sz="2300" b="0" i="0" kern="1200" dirty="0"/>
        </a:p>
      </dsp:txBody>
      <dsp:txXfrm>
        <a:off x="5684945" y="644534"/>
        <a:ext cx="3868105" cy="22645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0E481-7390-4C55-9B0F-5CD2B8D4D63E}">
      <dsp:nvSpPr>
        <dsp:cNvPr id="0" name=""/>
        <dsp:cNvSpPr/>
      </dsp:nvSpPr>
      <dsp:spPr>
        <a:xfrm>
          <a:off x="601586" y="580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✔ I have a clear argument (not description)</a:t>
          </a:r>
        </a:p>
      </dsp:txBody>
      <dsp:txXfrm>
        <a:off x="601586" y="580"/>
        <a:ext cx="2631940" cy="1579164"/>
      </dsp:txXfrm>
    </dsp:sp>
    <dsp:sp modelId="{F7C063BC-0A27-4D8A-982D-FE216378B217}">
      <dsp:nvSpPr>
        <dsp:cNvPr id="0" name=""/>
        <dsp:cNvSpPr/>
      </dsp:nvSpPr>
      <dsp:spPr>
        <a:xfrm>
          <a:off x="3496721" y="580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-266147"/>
                <a:satOff val="1643"/>
                <a:lumOff val="-235"/>
                <a:alphaOff val="0"/>
                <a:tint val="98000"/>
                <a:lumMod val="114000"/>
              </a:schemeClr>
            </a:gs>
            <a:gs pos="100000">
              <a:schemeClr val="accent2">
                <a:hueOff val="-266147"/>
                <a:satOff val="1643"/>
                <a:lumOff val="-23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✔ My documents are grouped into categories</a:t>
          </a:r>
        </a:p>
      </dsp:txBody>
      <dsp:txXfrm>
        <a:off x="3496721" y="580"/>
        <a:ext cx="2631940" cy="1579164"/>
      </dsp:txXfrm>
    </dsp:sp>
    <dsp:sp modelId="{5FBFF54E-5221-4F70-80B2-12A36051D0EC}">
      <dsp:nvSpPr>
        <dsp:cNvPr id="0" name=""/>
        <dsp:cNvSpPr/>
      </dsp:nvSpPr>
      <dsp:spPr>
        <a:xfrm>
          <a:off x="6391855" y="580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-532294"/>
                <a:satOff val="3286"/>
                <a:lumOff val="-470"/>
                <a:alphaOff val="0"/>
                <a:tint val="98000"/>
                <a:lumMod val="114000"/>
              </a:schemeClr>
            </a:gs>
            <a:gs pos="100000">
              <a:schemeClr val="accent2">
                <a:hueOff val="-532294"/>
                <a:satOff val="3286"/>
                <a:lumOff val="-47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✔ I used at least 6 documents as evidence</a:t>
          </a:r>
        </a:p>
      </dsp:txBody>
      <dsp:txXfrm>
        <a:off x="6391855" y="580"/>
        <a:ext cx="2631940" cy="1579164"/>
      </dsp:txXfrm>
    </dsp:sp>
    <dsp:sp modelId="{C093EEDA-EC22-4AC0-9598-3FA2E1DE9A63}">
      <dsp:nvSpPr>
        <dsp:cNvPr id="0" name=""/>
        <dsp:cNvSpPr/>
      </dsp:nvSpPr>
      <dsp:spPr>
        <a:xfrm>
          <a:off x="601586" y="1842938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-798441"/>
                <a:satOff val="4930"/>
                <a:lumOff val="-706"/>
                <a:alphaOff val="0"/>
                <a:tint val="98000"/>
                <a:lumMod val="114000"/>
              </a:schemeClr>
            </a:gs>
            <a:gs pos="100000">
              <a:schemeClr val="accent2">
                <a:hueOff val="-798441"/>
                <a:satOff val="4930"/>
                <a:lumOff val="-706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✔ My sourcing explains WHY it matters</a:t>
          </a:r>
        </a:p>
      </dsp:txBody>
      <dsp:txXfrm>
        <a:off x="601586" y="1842938"/>
        <a:ext cx="2631940" cy="1579164"/>
      </dsp:txXfrm>
    </dsp:sp>
    <dsp:sp modelId="{91390331-41DB-45C9-8102-A80F6971E771}">
      <dsp:nvSpPr>
        <dsp:cNvPr id="0" name=""/>
        <dsp:cNvSpPr/>
      </dsp:nvSpPr>
      <dsp:spPr>
        <a:xfrm>
          <a:off x="3496721" y="1842938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-1064588"/>
                <a:satOff val="6573"/>
                <a:lumOff val="-941"/>
                <a:alphaOff val="0"/>
                <a:tint val="98000"/>
                <a:lumMod val="114000"/>
              </a:schemeClr>
            </a:gs>
            <a:gs pos="100000">
              <a:schemeClr val="accent2">
                <a:hueOff val="-1064588"/>
                <a:satOff val="6573"/>
                <a:lumOff val="-941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✔ I included outside evidence</a:t>
          </a:r>
        </a:p>
      </dsp:txBody>
      <dsp:txXfrm>
        <a:off x="3496721" y="1842938"/>
        <a:ext cx="2631940" cy="1579164"/>
      </dsp:txXfrm>
    </dsp:sp>
    <dsp:sp modelId="{A82E35DC-B3B8-4682-9F97-F9238C3623A8}">
      <dsp:nvSpPr>
        <dsp:cNvPr id="0" name=""/>
        <dsp:cNvSpPr/>
      </dsp:nvSpPr>
      <dsp:spPr>
        <a:xfrm>
          <a:off x="6391855" y="1842938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-1330735"/>
                <a:satOff val="8216"/>
                <a:lumOff val="-1176"/>
                <a:alphaOff val="0"/>
                <a:tint val="98000"/>
                <a:lumMod val="114000"/>
              </a:schemeClr>
            </a:gs>
            <a:gs pos="100000">
              <a:schemeClr val="accent2">
                <a:hueOff val="-1330735"/>
                <a:satOff val="8216"/>
                <a:lumOff val="-1176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✔ My thesis includes extent + categories</a:t>
          </a:r>
        </a:p>
      </dsp:txBody>
      <dsp:txXfrm>
        <a:off x="6391855" y="1842938"/>
        <a:ext cx="2631940" cy="1579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006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5736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18345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59480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05669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74340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79112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29415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39536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1750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5646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872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3327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7164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312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281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3104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3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A992EA8-A2AE-480C-BFF9-7B1346439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F6F97DA-7406-453D-9AB4-28B0891BB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1D171A9-30C8-4156-8EAF-50888EBE7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52A6C74-8DC4-4902-962C-0DAFD7F9B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34C65DE-5132-426E-9E92-81CB9EFF8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63FE9C4-150E-4C97-A21E-53B7CD261A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4DD7FA2-5B3A-4DD2-BA1A-735CC86BA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B11D6824-D097-439B-9956-5436E5111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5669AB50-4CAD-4D10-A09A-A0C01AF9E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4825" y="1143000"/>
            <a:ext cx="6268246" cy="313403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b="0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DBQ Planning Worksheet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4825" y="4473677"/>
            <a:ext cx="6268246" cy="12681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b="0" i="0" kern="1200" cap="all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 Pathway to a 7/7</a:t>
            </a:r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639C0136-404E-2E40-367C-74BED6393CF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764" y="1661911"/>
            <a:ext cx="3531062" cy="353106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E87B50C-BA86-4F51-A3E5-EE1354FCE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E7DC5BDA-5569-44D1-B022-C75E74FC5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FFFFFF"/>
                </a:solidFill>
              </a:rPr>
              <a:t>FINAL CHECK (Before Moving to Essay Writing)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125878-85CE-4A00-BA94-36987E341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FA2A20-11F8-7D18-E7FD-73455BEFEB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881081"/>
              </p:ext>
            </p:extLst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EEA6B06-37BF-43FC-9986-67E896676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932D0FE-76FF-4860-ACE3-458B2BB90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5D4D113-E6B9-4BCC-8EE7-ABFD7E942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09219B5-F7D1-4ED7-8DC1-CE442F43E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0E47095-D247-457B-8082-990F3184C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2DAA052-A50D-47AE-87C9-AAAB2A38F0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053F849-6CC2-45B1-B2CA-CCD77F862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86B102DE-9EA5-422F-910A-E4E2F0A59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23D9DFF9-99E4-4FE6-9EAC-F1D7A7DFA5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B2F7123F-BDDB-4B3D-A49C-0DB5CA443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4" descr="Yellow question mark">
            <a:extLst>
              <a:ext uri="{FF2B5EF4-FFF2-40B4-BE49-F238E27FC236}">
                <a16:creationId xmlns:a16="http://schemas.microsoft.com/office/drawing/2014/main" id="{F748B2CD-F1E0-7789-85CB-D0634D649F8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l="9091" t="16963" r="-1" b="3400"/>
          <a:stretch>
            <a:fillRect/>
          </a:stretch>
        </p:blipFill>
        <p:spPr>
          <a:xfrm>
            <a:off x="474133" y="475488"/>
            <a:ext cx="11243734" cy="5909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4B055E-6F82-FF20-1074-E8D6F9C86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2099733"/>
            <a:ext cx="8827245" cy="26776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Questions?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D592B83-3798-4537-9299-ECA40D759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CDA82A80-E6FF-4DFB-979C-210DD5539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E6706D8A-B9DC-4D79-81FD-B9719261D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80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369" y="973667"/>
            <a:ext cx="3566048" cy="483374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Prompt – based on Topic 7.1 Documents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1CBD1F-E31D-B5F4-69D7-19CAF051FF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99236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EBEBE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 — Prompt Breakdown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BCA42A-291C-DE08-8DC3-A26224B73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659990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EBEBEB"/>
                </a:solidFill>
              </a:rPr>
              <a:t>PART 2 — Contextualization (3–5 sentences)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77FE18-B9A8-0737-3656-F3380760C3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46506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E87B50C-BA86-4F51-A3E5-EE1354FCE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E7DC5BDA-5569-44D1-B022-C75E74FC5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500">
                <a:solidFill>
                  <a:srgbClr val="FFFFFF"/>
                </a:solidFill>
              </a:rPr>
              <a:t>PART 3 — Document Grouping (Build Your Argument)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125878-85CE-4A00-BA94-36987E341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CEDC43-DCB4-8DED-A1B7-2C61F89AD0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01389"/>
              </p:ext>
            </p:extLst>
          </p:nvPr>
        </p:nvGraphicFramePr>
        <p:xfrm>
          <a:off x="1286934" y="1855694"/>
          <a:ext cx="9836678" cy="389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EBEBEB"/>
                </a:solidFill>
              </a:rPr>
              <a:t>PART 4 — Using Documents as Evidence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84FCEC-DA57-299D-1945-C6F7F4AF4F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0733569"/>
              </p:ext>
            </p:extLst>
          </p:nvPr>
        </p:nvGraphicFramePr>
        <p:xfrm>
          <a:off x="1286934" y="2366682"/>
          <a:ext cx="9625383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EBEBEB"/>
                </a:solidFill>
              </a:rPr>
              <a:t>PART 5 — Sourcing (HIPP) — MUST SUPPORT YOUR ARGUMENT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9C285E-58B3-10C2-55B5-1E4A00236F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131533"/>
              </p:ext>
            </p:extLst>
          </p:nvPr>
        </p:nvGraphicFramePr>
        <p:xfrm>
          <a:off x="540372" y="2323653"/>
          <a:ext cx="11223115" cy="443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3707501" cy="4833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6 — Outside Evidence </a:t>
            </a:r>
            <a:r>
              <a:rPr lang="en-US" sz="2400" dirty="0">
                <a:solidFill>
                  <a:schemeClr val="tx1"/>
                </a:solidFill>
              </a:rPr>
              <a:t>(Required for 7/7)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8A0066-879C-3A87-9A09-E59E44B533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222497"/>
              </p:ext>
            </p:extLst>
          </p:nvPr>
        </p:nvGraphicFramePr>
        <p:xfrm>
          <a:off x="47371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PART 7 — Thesis Writing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774966-031D-BE07-DA2F-03984B7961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167725"/>
              </p:ext>
            </p:extLst>
          </p:nvPr>
        </p:nvGraphicFramePr>
        <p:xfrm>
          <a:off x="1286934" y="2458122"/>
          <a:ext cx="9625383" cy="3553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51</TotalTime>
  <Words>375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Ion Boardroom</vt:lpstr>
      <vt:lpstr>DBQ Planning Worksheet</vt:lpstr>
      <vt:lpstr>Prompt – based on Topic 7.1 Documents</vt:lpstr>
      <vt:lpstr>PART 1 — Prompt Breakdown</vt:lpstr>
      <vt:lpstr>PART 2 — Contextualization (3–5 sentences)</vt:lpstr>
      <vt:lpstr>PART 3 — Document Grouping (Build Your Argument)</vt:lpstr>
      <vt:lpstr>PART 4 — Using Documents as Evidence</vt:lpstr>
      <vt:lpstr>PART 5 — Sourcing (HIPP) — MUST SUPPORT YOUR ARGUMENT</vt:lpstr>
      <vt:lpstr>PART 6 — Outside Evidence (Required for 7/7)</vt:lpstr>
      <vt:lpstr>PART 7 — Thesis Writing</vt:lpstr>
      <vt:lpstr>FINAL CHECK (Before Moving to Essay Writing)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Dr. Robert Sawyer</cp:lastModifiedBy>
  <cp:revision>5</cp:revision>
  <dcterms:created xsi:type="dcterms:W3CDTF">2013-01-27T09:14:16Z</dcterms:created>
  <dcterms:modified xsi:type="dcterms:W3CDTF">2026-04-08T05:06:44Z</dcterms:modified>
  <cp:category/>
</cp:coreProperties>
</file>