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66" r:id="rId4"/>
    <p:sldId id="267" r:id="rId5"/>
    <p:sldId id="258" r:id="rId6"/>
    <p:sldId id="268" r:id="rId7"/>
    <p:sldId id="269" r:id="rId8"/>
    <p:sldId id="259" r:id="rId9"/>
    <p:sldId id="270" r:id="rId10"/>
    <p:sldId id="271" r:id="rId11"/>
    <p:sldId id="260" r:id="rId12"/>
    <p:sldId id="272" r:id="rId13"/>
    <p:sldId id="273" r:id="rId14"/>
    <p:sldId id="261" r:id="rId15"/>
    <p:sldId id="274" r:id="rId16"/>
    <p:sldId id="275" r:id="rId17"/>
    <p:sldId id="262" r:id="rId18"/>
    <p:sldId id="276" r:id="rId19"/>
    <p:sldId id="277" r:id="rId20"/>
    <p:sldId id="263" r:id="rId21"/>
    <p:sldId id="278" r:id="rId22"/>
    <p:sldId id="279" r:id="rId23"/>
    <p:sldId id="264" r:id="rId24"/>
    <p:sldId id="280" r:id="rId25"/>
    <p:sldId id="2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111" y="25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7B1DE-99E0-4283-8D8C-EB9890D7309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95BDFF-213D-4D98-8B1A-ACBD6D68F601}">
      <dgm:prSet/>
      <dgm:spPr/>
      <dgm:t>
        <a:bodyPr/>
        <a:lstStyle/>
        <a:p>
          <a:r>
            <a:rPr lang="en-US" b="0" i="0"/>
            <a:t>Explain broader historical situation</a:t>
          </a:r>
          <a:endParaRPr lang="en-US"/>
        </a:p>
      </dgm:t>
    </dgm:pt>
    <dgm:pt modelId="{7B8CD9A9-A835-4727-952B-22259D81AD61}" type="parTrans" cxnId="{9D7EC57F-77C0-4494-B5AA-2A9ACE09D021}">
      <dgm:prSet/>
      <dgm:spPr/>
      <dgm:t>
        <a:bodyPr/>
        <a:lstStyle/>
        <a:p>
          <a:endParaRPr lang="en-US"/>
        </a:p>
      </dgm:t>
    </dgm:pt>
    <dgm:pt modelId="{2E9E83BF-731C-43B6-93D6-2E8EE6E6B5F0}" type="sibTrans" cxnId="{9D7EC57F-77C0-4494-B5AA-2A9ACE09D021}">
      <dgm:prSet/>
      <dgm:spPr/>
      <dgm:t>
        <a:bodyPr/>
        <a:lstStyle/>
        <a:p>
          <a:endParaRPr lang="en-US"/>
        </a:p>
      </dgm:t>
    </dgm:pt>
    <dgm:pt modelId="{B8822E1A-5630-4BF3-BECF-9829AAB68470}">
      <dgm:prSet/>
      <dgm:spPr/>
      <dgm:t>
        <a:bodyPr/>
        <a:lstStyle/>
        <a:p>
          <a:r>
            <a:rPr lang="en-US" b="0" i="0"/>
            <a:t>Be specific (empires, systems)</a:t>
          </a:r>
          <a:endParaRPr lang="en-US"/>
        </a:p>
      </dgm:t>
    </dgm:pt>
    <dgm:pt modelId="{C081F81A-216A-44C9-8DBF-2923980D5679}" type="parTrans" cxnId="{642B3899-9C66-4071-BA1B-E9D2BEC278F3}">
      <dgm:prSet/>
      <dgm:spPr/>
      <dgm:t>
        <a:bodyPr/>
        <a:lstStyle/>
        <a:p>
          <a:endParaRPr lang="en-US"/>
        </a:p>
      </dgm:t>
    </dgm:pt>
    <dgm:pt modelId="{A197974C-4081-41CE-8254-ED80E8FE79C8}" type="sibTrans" cxnId="{642B3899-9C66-4071-BA1B-E9D2BEC278F3}">
      <dgm:prSet/>
      <dgm:spPr/>
      <dgm:t>
        <a:bodyPr/>
        <a:lstStyle/>
        <a:p>
          <a:endParaRPr lang="en-US"/>
        </a:p>
      </dgm:t>
    </dgm:pt>
    <dgm:pt modelId="{596D0638-C3DB-48AE-9A92-4BE70CB264EB}">
      <dgm:prSet/>
      <dgm:spPr/>
      <dgm:t>
        <a:bodyPr/>
        <a:lstStyle/>
        <a:p>
          <a:r>
            <a:rPr lang="en-US" b="0" i="0"/>
            <a:t>Connect directly to prompt</a:t>
          </a:r>
          <a:endParaRPr lang="en-US"/>
        </a:p>
      </dgm:t>
    </dgm:pt>
    <dgm:pt modelId="{7046D38C-64DB-4E0B-8BAD-B7F0B3D8FA8A}" type="parTrans" cxnId="{9052BA58-6DB0-4098-9444-8A028435DC3F}">
      <dgm:prSet/>
      <dgm:spPr/>
      <dgm:t>
        <a:bodyPr/>
        <a:lstStyle/>
        <a:p>
          <a:endParaRPr lang="en-US"/>
        </a:p>
      </dgm:t>
    </dgm:pt>
    <dgm:pt modelId="{3009F0BB-894F-4B61-A652-6FA85360C66D}" type="sibTrans" cxnId="{9052BA58-6DB0-4098-9444-8A028435DC3F}">
      <dgm:prSet/>
      <dgm:spPr/>
      <dgm:t>
        <a:bodyPr/>
        <a:lstStyle/>
        <a:p>
          <a:endParaRPr lang="en-US"/>
        </a:p>
      </dgm:t>
    </dgm:pt>
    <dgm:pt modelId="{084D1D5E-9201-46ED-B972-133062932AF8}">
      <dgm:prSet/>
      <dgm:spPr/>
      <dgm:t>
        <a:bodyPr/>
        <a:lstStyle/>
        <a:p>
          <a:r>
            <a:rPr lang="en-US" b="0" i="0"/>
            <a:t>Why: sets up argument and earns 1 point</a:t>
          </a:r>
          <a:endParaRPr lang="en-US"/>
        </a:p>
      </dgm:t>
    </dgm:pt>
    <dgm:pt modelId="{CB948FBF-60CB-46B0-B8ED-C649D3E71746}" type="parTrans" cxnId="{7AB5FF66-09DE-4EB5-8B4C-DC79C47BA756}">
      <dgm:prSet/>
      <dgm:spPr/>
      <dgm:t>
        <a:bodyPr/>
        <a:lstStyle/>
        <a:p>
          <a:endParaRPr lang="en-US"/>
        </a:p>
      </dgm:t>
    </dgm:pt>
    <dgm:pt modelId="{EDE3A034-703B-4E38-9120-F9B3AE76E06C}" type="sibTrans" cxnId="{7AB5FF66-09DE-4EB5-8B4C-DC79C47BA756}">
      <dgm:prSet/>
      <dgm:spPr/>
      <dgm:t>
        <a:bodyPr/>
        <a:lstStyle/>
        <a:p>
          <a:endParaRPr lang="en-US"/>
        </a:p>
      </dgm:t>
    </dgm:pt>
    <dgm:pt modelId="{1BD90FD1-DCC9-43F5-B69A-7214C65DD280}" type="pres">
      <dgm:prSet presAssocID="{7637B1DE-99E0-4283-8D8C-EB9890D73099}" presName="outerComposite" presStyleCnt="0">
        <dgm:presLayoutVars>
          <dgm:chMax val="5"/>
          <dgm:dir/>
          <dgm:resizeHandles val="exact"/>
        </dgm:presLayoutVars>
      </dgm:prSet>
      <dgm:spPr/>
    </dgm:pt>
    <dgm:pt modelId="{71839CE4-7DC9-42E0-9209-21060EDC0B04}" type="pres">
      <dgm:prSet presAssocID="{7637B1DE-99E0-4283-8D8C-EB9890D73099}" presName="dummyMaxCanvas" presStyleCnt="0">
        <dgm:presLayoutVars/>
      </dgm:prSet>
      <dgm:spPr/>
    </dgm:pt>
    <dgm:pt modelId="{57CBBC50-A9DE-403A-A5F7-AE6287000E55}" type="pres">
      <dgm:prSet presAssocID="{7637B1DE-99E0-4283-8D8C-EB9890D73099}" presName="FourNodes_1" presStyleLbl="node1" presStyleIdx="0" presStyleCnt="4">
        <dgm:presLayoutVars>
          <dgm:bulletEnabled val="1"/>
        </dgm:presLayoutVars>
      </dgm:prSet>
      <dgm:spPr/>
    </dgm:pt>
    <dgm:pt modelId="{CA6C633A-A843-4F4E-8385-F7466AC5D796}" type="pres">
      <dgm:prSet presAssocID="{7637B1DE-99E0-4283-8D8C-EB9890D73099}" presName="FourNodes_2" presStyleLbl="node1" presStyleIdx="1" presStyleCnt="4">
        <dgm:presLayoutVars>
          <dgm:bulletEnabled val="1"/>
        </dgm:presLayoutVars>
      </dgm:prSet>
      <dgm:spPr/>
    </dgm:pt>
    <dgm:pt modelId="{B62C10EB-DAA9-4A0E-8233-A4419522C9E9}" type="pres">
      <dgm:prSet presAssocID="{7637B1DE-99E0-4283-8D8C-EB9890D73099}" presName="FourNodes_3" presStyleLbl="node1" presStyleIdx="2" presStyleCnt="4">
        <dgm:presLayoutVars>
          <dgm:bulletEnabled val="1"/>
        </dgm:presLayoutVars>
      </dgm:prSet>
      <dgm:spPr/>
    </dgm:pt>
    <dgm:pt modelId="{CA62CB94-1CC5-4946-8451-225E196A9DE2}" type="pres">
      <dgm:prSet presAssocID="{7637B1DE-99E0-4283-8D8C-EB9890D73099}" presName="FourNodes_4" presStyleLbl="node1" presStyleIdx="3" presStyleCnt="4">
        <dgm:presLayoutVars>
          <dgm:bulletEnabled val="1"/>
        </dgm:presLayoutVars>
      </dgm:prSet>
      <dgm:spPr/>
    </dgm:pt>
    <dgm:pt modelId="{8134E92B-2780-42A4-AE19-F92FB6BDC101}" type="pres">
      <dgm:prSet presAssocID="{7637B1DE-99E0-4283-8D8C-EB9890D73099}" presName="FourConn_1-2" presStyleLbl="fgAccFollowNode1" presStyleIdx="0" presStyleCnt="3">
        <dgm:presLayoutVars>
          <dgm:bulletEnabled val="1"/>
        </dgm:presLayoutVars>
      </dgm:prSet>
      <dgm:spPr/>
    </dgm:pt>
    <dgm:pt modelId="{50DC6A01-6CBF-453A-A1C0-8BB66D354DDB}" type="pres">
      <dgm:prSet presAssocID="{7637B1DE-99E0-4283-8D8C-EB9890D73099}" presName="FourConn_2-3" presStyleLbl="fgAccFollowNode1" presStyleIdx="1" presStyleCnt="3">
        <dgm:presLayoutVars>
          <dgm:bulletEnabled val="1"/>
        </dgm:presLayoutVars>
      </dgm:prSet>
      <dgm:spPr/>
    </dgm:pt>
    <dgm:pt modelId="{137F0D99-33C2-4C23-AB43-A3A62674038A}" type="pres">
      <dgm:prSet presAssocID="{7637B1DE-99E0-4283-8D8C-EB9890D73099}" presName="FourConn_3-4" presStyleLbl="fgAccFollowNode1" presStyleIdx="2" presStyleCnt="3">
        <dgm:presLayoutVars>
          <dgm:bulletEnabled val="1"/>
        </dgm:presLayoutVars>
      </dgm:prSet>
      <dgm:spPr/>
    </dgm:pt>
    <dgm:pt modelId="{3EB04C2B-7A12-44FC-BD80-F3A22EA391CF}" type="pres">
      <dgm:prSet presAssocID="{7637B1DE-99E0-4283-8D8C-EB9890D73099}" presName="FourNodes_1_text" presStyleLbl="node1" presStyleIdx="3" presStyleCnt="4">
        <dgm:presLayoutVars>
          <dgm:bulletEnabled val="1"/>
        </dgm:presLayoutVars>
      </dgm:prSet>
      <dgm:spPr/>
    </dgm:pt>
    <dgm:pt modelId="{6A86D70F-0656-48C6-B1E6-7838FEB30C72}" type="pres">
      <dgm:prSet presAssocID="{7637B1DE-99E0-4283-8D8C-EB9890D73099}" presName="FourNodes_2_text" presStyleLbl="node1" presStyleIdx="3" presStyleCnt="4">
        <dgm:presLayoutVars>
          <dgm:bulletEnabled val="1"/>
        </dgm:presLayoutVars>
      </dgm:prSet>
      <dgm:spPr/>
    </dgm:pt>
    <dgm:pt modelId="{3A88FAF3-D09C-4A28-8E46-C028BAB52EDC}" type="pres">
      <dgm:prSet presAssocID="{7637B1DE-99E0-4283-8D8C-EB9890D73099}" presName="FourNodes_3_text" presStyleLbl="node1" presStyleIdx="3" presStyleCnt="4">
        <dgm:presLayoutVars>
          <dgm:bulletEnabled val="1"/>
        </dgm:presLayoutVars>
      </dgm:prSet>
      <dgm:spPr/>
    </dgm:pt>
    <dgm:pt modelId="{A4857309-DD9E-4D24-A4EE-8659C3EB456D}" type="pres">
      <dgm:prSet presAssocID="{7637B1DE-99E0-4283-8D8C-EB9890D7309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58B3D05-9FEC-4A85-9E69-DF893D0E8DA9}" type="presOf" srcId="{B8822E1A-5630-4BF3-BECF-9829AAB68470}" destId="{6A86D70F-0656-48C6-B1E6-7838FEB30C72}" srcOrd="1" destOrd="0" presId="urn:microsoft.com/office/officeart/2005/8/layout/vProcess5"/>
    <dgm:cxn modelId="{E8FC375B-7B30-450E-AFBA-58F05574F922}" type="presOf" srcId="{596D0638-C3DB-48AE-9A92-4BE70CB264EB}" destId="{B62C10EB-DAA9-4A0E-8233-A4419522C9E9}" srcOrd="0" destOrd="0" presId="urn:microsoft.com/office/officeart/2005/8/layout/vProcess5"/>
    <dgm:cxn modelId="{7AB5FF66-09DE-4EB5-8B4C-DC79C47BA756}" srcId="{7637B1DE-99E0-4283-8D8C-EB9890D73099}" destId="{084D1D5E-9201-46ED-B972-133062932AF8}" srcOrd="3" destOrd="0" parTransId="{CB948FBF-60CB-46B0-B8ED-C649D3E71746}" sibTransId="{EDE3A034-703B-4E38-9120-F9B3AE76E06C}"/>
    <dgm:cxn modelId="{5923A368-3BCB-45B2-9A90-C17EA3B2303B}" type="presOf" srcId="{2E9E83BF-731C-43B6-93D6-2E8EE6E6B5F0}" destId="{8134E92B-2780-42A4-AE19-F92FB6BDC101}" srcOrd="0" destOrd="0" presId="urn:microsoft.com/office/officeart/2005/8/layout/vProcess5"/>
    <dgm:cxn modelId="{0EFE0D57-157C-406D-84BC-EA97D340FCCA}" type="presOf" srcId="{B8822E1A-5630-4BF3-BECF-9829AAB68470}" destId="{CA6C633A-A843-4F4E-8385-F7466AC5D796}" srcOrd="0" destOrd="0" presId="urn:microsoft.com/office/officeart/2005/8/layout/vProcess5"/>
    <dgm:cxn modelId="{9052BA58-6DB0-4098-9444-8A028435DC3F}" srcId="{7637B1DE-99E0-4283-8D8C-EB9890D73099}" destId="{596D0638-C3DB-48AE-9A92-4BE70CB264EB}" srcOrd="2" destOrd="0" parTransId="{7046D38C-64DB-4E0B-8BAD-B7F0B3D8FA8A}" sibTransId="{3009F0BB-894F-4B61-A652-6FA85360C66D}"/>
    <dgm:cxn modelId="{9D7EC57F-77C0-4494-B5AA-2A9ACE09D021}" srcId="{7637B1DE-99E0-4283-8D8C-EB9890D73099}" destId="{1295BDFF-213D-4D98-8B1A-ACBD6D68F601}" srcOrd="0" destOrd="0" parTransId="{7B8CD9A9-A835-4727-952B-22259D81AD61}" sibTransId="{2E9E83BF-731C-43B6-93D6-2E8EE6E6B5F0}"/>
    <dgm:cxn modelId="{21AE9D80-AB49-4140-B255-469D86300B7A}" type="presOf" srcId="{1295BDFF-213D-4D98-8B1A-ACBD6D68F601}" destId="{57CBBC50-A9DE-403A-A5F7-AE6287000E55}" srcOrd="0" destOrd="0" presId="urn:microsoft.com/office/officeart/2005/8/layout/vProcess5"/>
    <dgm:cxn modelId="{CCD71697-B8DE-434A-8E48-091B4B90200B}" type="presOf" srcId="{A197974C-4081-41CE-8254-ED80E8FE79C8}" destId="{50DC6A01-6CBF-453A-A1C0-8BB66D354DDB}" srcOrd="0" destOrd="0" presId="urn:microsoft.com/office/officeart/2005/8/layout/vProcess5"/>
    <dgm:cxn modelId="{642B3899-9C66-4071-BA1B-E9D2BEC278F3}" srcId="{7637B1DE-99E0-4283-8D8C-EB9890D73099}" destId="{B8822E1A-5630-4BF3-BECF-9829AAB68470}" srcOrd="1" destOrd="0" parTransId="{C081F81A-216A-44C9-8DBF-2923980D5679}" sibTransId="{A197974C-4081-41CE-8254-ED80E8FE79C8}"/>
    <dgm:cxn modelId="{822F51C2-219A-42EB-A39A-4DAA7EDF5E93}" type="presOf" srcId="{596D0638-C3DB-48AE-9A92-4BE70CB264EB}" destId="{3A88FAF3-D09C-4A28-8E46-C028BAB52EDC}" srcOrd="1" destOrd="0" presId="urn:microsoft.com/office/officeart/2005/8/layout/vProcess5"/>
    <dgm:cxn modelId="{9FD077C9-366F-4BE0-A4B2-63E566AF92CF}" type="presOf" srcId="{7637B1DE-99E0-4283-8D8C-EB9890D73099}" destId="{1BD90FD1-DCC9-43F5-B69A-7214C65DD280}" srcOrd="0" destOrd="0" presId="urn:microsoft.com/office/officeart/2005/8/layout/vProcess5"/>
    <dgm:cxn modelId="{A9D89CCB-B1F3-43E1-857B-61E9472AC6A6}" type="presOf" srcId="{084D1D5E-9201-46ED-B972-133062932AF8}" destId="{A4857309-DD9E-4D24-A4EE-8659C3EB456D}" srcOrd="1" destOrd="0" presId="urn:microsoft.com/office/officeart/2005/8/layout/vProcess5"/>
    <dgm:cxn modelId="{E335E6D0-EB74-49CA-9AD7-7F72DD6B1821}" type="presOf" srcId="{3009F0BB-894F-4B61-A652-6FA85360C66D}" destId="{137F0D99-33C2-4C23-AB43-A3A62674038A}" srcOrd="0" destOrd="0" presId="urn:microsoft.com/office/officeart/2005/8/layout/vProcess5"/>
    <dgm:cxn modelId="{AFAF21EE-5E01-4599-AE7B-B3145292A891}" type="presOf" srcId="{1295BDFF-213D-4D98-8B1A-ACBD6D68F601}" destId="{3EB04C2B-7A12-44FC-BD80-F3A22EA391CF}" srcOrd="1" destOrd="0" presId="urn:microsoft.com/office/officeart/2005/8/layout/vProcess5"/>
    <dgm:cxn modelId="{4AA460F2-8940-4177-B428-333831EFFDE1}" type="presOf" srcId="{084D1D5E-9201-46ED-B972-133062932AF8}" destId="{CA62CB94-1CC5-4946-8451-225E196A9DE2}" srcOrd="0" destOrd="0" presId="urn:microsoft.com/office/officeart/2005/8/layout/vProcess5"/>
    <dgm:cxn modelId="{0A39E3C9-3AFD-4D40-A95D-529477A42718}" type="presParOf" srcId="{1BD90FD1-DCC9-43F5-B69A-7214C65DD280}" destId="{71839CE4-7DC9-42E0-9209-21060EDC0B04}" srcOrd="0" destOrd="0" presId="urn:microsoft.com/office/officeart/2005/8/layout/vProcess5"/>
    <dgm:cxn modelId="{B4168F57-518B-4C0F-B441-900808CFD962}" type="presParOf" srcId="{1BD90FD1-DCC9-43F5-B69A-7214C65DD280}" destId="{57CBBC50-A9DE-403A-A5F7-AE6287000E55}" srcOrd="1" destOrd="0" presId="urn:microsoft.com/office/officeart/2005/8/layout/vProcess5"/>
    <dgm:cxn modelId="{67F2393B-9D30-49B5-8212-DE4AEA56B89A}" type="presParOf" srcId="{1BD90FD1-DCC9-43F5-B69A-7214C65DD280}" destId="{CA6C633A-A843-4F4E-8385-F7466AC5D796}" srcOrd="2" destOrd="0" presId="urn:microsoft.com/office/officeart/2005/8/layout/vProcess5"/>
    <dgm:cxn modelId="{77CDDF29-AAE7-45C4-83B7-03EEEBD8F6E2}" type="presParOf" srcId="{1BD90FD1-DCC9-43F5-B69A-7214C65DD280}" destId="{B62C10EB-DAA9-4A0E-8233-A4419522C9E9}" srcOrd="3" destOrd="0" presId="urn:microsoft.com/office/officeart/2005/8/layout/vProcess5"/>
    <dgm:cxn modelId="{0DF67C74-498E-4553-905C-64F346112B04}" type="presParOf" srcId="{1BD90FD1-DCC9-43F5-B69A-7214C65DD280}" destId="{CA62CB94-1CC5-4946-8451-225E196A9DE2}" srcOrd="4" destOrd="0" presId="urn:microsoft.com/office/officeart/2005/8/layout/vProcess5"/>
    <dgm:cxn modelId="{5023656A-26F1-4A8E-AD24-72EF805D01B5}" type="presParOf" srcId="{1BD90FD1-DCC9-43F5-B69A-7214C65DD280}" destId="{8134E92B-2780-42A4-AE19-F92FB6BDC101}" srcOrd="5" destOrd="0" presId="urn:microsoft.com/office/officeart/2005/8/layout/vProcess5"/>
    <dgm:cxn modelId="{2CAC44D4-14C7-4C91-9898-690654E2B087}" type="presParOf" srcId="{1BD90FD1-DCC9-43F5-B69A-7214C65DD280}" destId="{50DC6A01-6CBF-453A-A1C0-8BB66D354DDB}" srcOrd="6" destOrd="0" presId="urn:microsoft.com/office/officeart/2005/8/layout/vProcess5"/>
    <dgm:cxn modelId="{B372B352-FF0A-46A7-9146-32ADE4E56B0B}" type="presParOf" srcId="{1BD90FD1-DCC9-43F5-B69A-7214C65DD280}" destId="{137F0D99-33C2-4C23-AB43-A3A62674038A}" srcOrd="7" destOrd="0" presId="urn:microsoft.com/office/officeart/2005/8/layout/vProcess5"/>
    <dgm:cxn modelId="{69E6F437-CA4E-4970-A2CA-CC83366B6EA3}" type="presParOf" srcId="{1BD90FD1-DCC9-43F5-B69A-7214C65DD280}" destId="{3EB04C2B-7A12-44FC-BD80-F3A22EA391CF}" srcOrd="8" destOrd="0" presId="urn:microsoft.com/office/officeart/2005/8/layout/vProcess5"/>
    <dgm:cxn modelId="{04696D82-BBEA-4EC3-A751-D073836F8193}" type="presParOf" srcId="{1BD90FD1-DCC9-43F5-B69A-7214C65DD280}" destId="{6A86D70F-0656-48C6-B1E6-7838FEB30C72}" srcOrd="9" destOrd="0" presId="urn:microsoft.com/office/officeart/2005/8/layout/vProcess5"/>
    <dgm:cxn modelId="{BEAA661C-EB3D-4A7A-B381-0A28C12072C1}" type="presParOf" srcId="{1BD90FD1-DCC9-43F5-B69A-7214C65DD280}" destId="{3A88FAF3-D09C-4A28-8E46-C028BAB52EDC}" srcOrd="10" destOrd="0" presId="urn:microsoft.com/office/officeart/2005/8/layout/vProcess5"/>
    <dgm:cxn modelId="{94827575-6187-478E-B406-EA24E185EDAB}" type="presParOf" srcId="{1BD90FD1-DCC9-43F5-B69A-7214C65DD280}" destId="{A4857309-DD9E-4D24-A4EE-8659C3EB456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9A176A-5A06-42A9-8A29-1BFCD8FBD7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37A79EF-A833-46A4-B15A-CD8FC5AC2111}">
      <dgm:prSet/>
      <dgm:spPr/>
      <dgm:t>
        <a:bodyPr/>
        <a:lstStyle/>
        <a:p>
          <a:pPr>
            <a:defRPr cap="all"/>
          </a:pPr>
          <a:r>
            <a:rPr lang="en-US" b="0" i="0"/>
            <a:t>Analyze POV, Purpose, Audience, Situation</a:t>
          </a:r>
          <a:endParaRPr lang="en-US"/>
        </a:p>
      </dgm:t>
    </dgm:pt>
    <dgm:pt modelId="{7BAB67E6-89FF-4226-A9E2-3F0BB8FE393B}" type="parTrans" cxnId="{8A93170E-51AD-43F5-959E-8EEA77B19E49}">
      <dgm:prSet/>
      <dgm:spPr/>
      <dgm:t>
        <a:bodyPr/>
        <a:lstStyle/>
        <a:p>
          <a:endParaRPr lang="en-US"/>
        </a:p>
      </dgm:t>
    </dgm:pt>
    <dgm:pt modelId="{B311713C-E096-44C2-B709-3794ABA44513}" type="sibTrans" cxnId="{8A93170E-51AD-43F5-959E-8EEA77B19E49}">
      <dgm:prSet/>
      <dgm:spPr/>
      <dgm:t>
        <a:bodyPr/>
        <a:lstStyle/>
        <a:p>
          <a:endParaRPr lang="en-US"/>
        </a:p>
      </dgm:t>
    </dgm:pt>
    <dgm:pt modelId="{E3143F79-A730-44B0-A153-43CAC801FE53}">
      <dgm:prSet/>
      <dgm:spPr/>
      <dgm:t>
        <a:bodyPr/>
        <a:lstStyle/>
        <a:p>
          <a:pPr>
            <a:defRPr cap="all"/>
          </a:pPr>
          <a:r>
            <a:rPr lang="en-US" b="0" i="0"/>
            <a:t>Explain why it matters</a:t>
          </a:r>
          <a:endParaRPr lang="en-US"/>
        </a:p>
      </dgm:t>
    </dgm:pt>
    <dgm:pt modelId="{AB37D7CC-C598-41B7-ABBA-92464348096B}" type="parTrans" cxnId="{75D29FCC-0ECB-472C-945A-6E6E9EF87B66}">
      <dgm:prSet/>
      <dgm:spPr/>
      <dgm:t>
        <a:bodyPr/>
        <a:lstStyle/>
        <a:p>
          <a:endParaRPr lang="en-US"/>
        </a:p>
      </dgm:t>
    </dgm:pt>
    <dgm:pt modelId="{66CD36D8-B6A7-4DDD-B430-69B19879C35C}" type="sibTrans" cxnId="{75D29FCC-0ECB-472C-945A-6E6E9EF87B66}">
      <dgm:prSet/>
      <dgm:spPr/>
      <dgm:t>
        <a:bodyPr/>
        <a:lstStyle/>
        <a:p>
          <a:endParaRPr lang="en-US"/>
        </a:p>
      </dgm:t>
    </dgm:pt>
    <dgm:pt modelId="{E35D577B-67FC-4751-9EC8-DBB3D729FE40}">
      <dgm:prSet/>
      <dgm:spPr/>
      <dgm:t>
        <a:bodyPr/>
        <a:lstStyle/>
        <a:p>
          <a:pPr>
            <a:defRPr cap="all"/>
          </a:pPr>
          <a:r>
            <a:rPr lang="en-US" b="0" i="0"/>
            <a:t>Use at least 3 documents</a:t>
          </a:r>
          <a:endParaRPr lang="en-US"/>
        </a:p>
      </dgm:t>
    </dgm:pt>
    <dgm:pt modelId="{276E67CE-EEBF-48D6-BF0F-18A5C96D07A2}" type="parTrans" cxnId="{AC7A00DC-61BE-4B4C-AAE3-F02827C2DB87}">
      <dgm:prSet/>
      <dgm:spPr/>
      <dgm:t>
        <a:bodyPr/>
        <a:lstStyle/>
        <a:p>
          <a:endParaRPr lang="en-US"/>
        </a:p>
      </dgm:t>
    </dgm:pt>
    <dgm:pt modelId="{CC4C69F0-421B-416C-BA1F-D61DB7615D43}" type="sibTrans" cxnId="{AC7A00DC-61BE-4B4C-AAE3-F02827C2DB87}">
      <dgm:prSet/>
      <dgm:spPr/>
      <dgm:t>
        <a:bodyPr/>
        <a:lstStyle/>
        <a:p>
          <a:endParaRPr lang="en-US"/>
        </a:p>
      </dgm:t>
    </dgm:pt>
    <dgm:pt modelId="{E90F2093-77FC-4FA7-960B-B7125410788D}">
      <dgm:prSet/>
      <dgm:spPr/>
      <dgm:t>
        <a:bodyPr/>
        <a:lstStyle/>
        <a:p>
          <a:pPr>
            <a:defRPr cap="all"/>
          </a:pPr>
          <a:r>
            <a:rPr lang="en-US" b="0" i="0"/>
            <a:t>Why: earns 1 point and strengthens argument</a:t>
          </a:r>
          <a:endParaRPr lang="en-US"/>
        </a:p>
      </dgm:t>
    </dgm:pt>
    <dgm:pt modelId="{40135276-21AD-4B2E-B5E2-9927DCEE8C28}" type="parTrans" cxnId="{F80827EA-04DB-43D8-8AFD-75A8519DB023}">
      <dgm:prSet/>
      <dgm:spPr/>
      <dgm:t>
        <a:bodyPr/>
        <a:lstStyle/>
        <a:p>
          <a:endParaRPr lang="en-US"/>
        </a:p>
      </dgm:t>
    </dgm:pt>
    <dgm:pt modelId="{ECEE63B1-8DDD-4619-95A4-68DA8A1310DB}" type="sibTrans" cxnId="{F80827EA-04DB-43D8-8AFD-75A8519DB023}">
      <dgm:prSet/>
      <dgm:spPr/>
      <dgm:t>
        <a:bodyPr/>
        <a:lstStyle/>
        <a:p>
          <a:endParaRPr lang="en-US"/>
        </a:p>
      </dgm:t>
    </dgm:pt>
    <dgm:pt modelId="{8AFFA3FC-0256-4E77-B479-E8D5C4BA175B}" type="pres">
      <dgm:prSet presAssocID="{129A176A-5A06-42A9-8A29-1BFCD8FBD72B}" presName="root" presStyleCnt="0">
        <dgm:presLayoutVars>
          <dgm:dir/>
          <dgm:resizeHandles val="exact"/>
        </dgm:presLayoutVars>
      </dgm:prSet>
      <dgm:spPr/>
    </dgm:pt>
    <dgm:pt modelId="{17997C24-4C8F-4917-B1C1-AE8878614C79}" type="pres">
      <dgm:prSet presAssocID="{137A79EF-A833-46A4-B15A-CD8FC5AC2111}" presName="compNode" presStyleCnt="0"/>
      <dgm:spPr/>
    </dgm:pt>
    <dgm:pt modelId="{E9062C6B-02D6-4FF9-AE19-27AD1B614A70}" type="pres">
      <dgm:prSet presAssocID="{137A79EF-A833-46A4-B15A-CD8FC5AC2111}" presName="iconBgRect" presStyleLbl="bgShp" presStyleIdx="0" presStyleCnt="4"/>
      <dgm:spPr/>
    </dgm:pt>
    <dgm:pt modelId="{41593AEF-D10F-476E-8977-F5A7C678AEBF}" type="pres">
      <dgm:prSet presAssocID="{137A79EF-A833-46A4-B15A-CD8FC5AC2111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88338D5F-AF65-4186-8CDA-E83C87B4DA2A}" type="pres">
      <dgm:prSet presAssocID="{137A79EF-A833-46A4-B15A-CD8FC5AC2111}" presName="spaceRect" presStyleCnt="0"/>
      <dgm:spPr/>
    </dgm:pt>
    <dgm:pt modelId="{25C7481A-AD59-4602-AF5D-DACA043E134B}" type="pres">
      <dgm:prSet presAssocID="{137A79EF-A833-46A4-B15A-CD8FC5AC2111}" presName="textRect" presStyleLbl="revTx" presStyleIdx="0" presStyleCnt="4">
        <dgm:presLayoutVars>
          <dgm:chMax val="1"/>
          <dgm:chPref val="1"/>
        </dgm:presLayoutVars>
      </dgm:prSet>
      <dgm:spPr/>
    </dgm:pt>
    <dgm:pt modelId="{C2E1D991-F650-4047-9456-9018C29B6ADD}" type="pres">
      <dgm:prSet presAssocID="{B311713C-E096-44C2-B709-3794ABA44513}" presName="sibTrans" presStyleCnt="0"/>
      <dgm:spPr/>
    </dgm:pt>
    <dgm:pt modelId="{5AF381A2-3547-45DC-9276-AFC3E23D3063}" type="pres">
      <dgm:prSet presAssocID="{E3143F79-A730-44B0-A153-43CAC801FE53}" presName="compNode" presStyleCnt="0"/>
      <dgm:spPr/>
    </dgm:pt>
    <dgm:pt modelId="{BEF513B3-3FCE-493D-AA0D-E779A45FBBD4}" type="pres">
      <dgm:prSet presAssocID="{E3143F79-A730-44B0-A153-43CAC801FE53}" presName="iconBgRect" presStyleLbl="bgShp" presStyleIdx="1" presStyleCnt="4"/>
      <dgm:spPr/>
    </dgm:pt>
    <dgm:pt modelId="{1D523A15-9E19-45D3-B0CB-1A805A46AA27}" type="pres">
      <dgm:prSet presAssocID="{E3143F79-A730-44B0-A153-43CAC801FE53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4A33469-207F-48A4-9C4E-8B2C5B838F71}" type="pres">
      <dgm:prSet presAssocID="{E3143F79-A730-44B0-A153-43CAC801FE53}" presName="spaceRect" presStyleCnt="0"/>
      <dgm:spPr/>
    </dgm:pt>
    <dgm:pt modelId="{8F3AFD9B-E3C5-4488-BE46-5BDA4474C2D7}" type="pres">
      <dgm:prSet presAssocID="{E3143F79-A730-44B0-A153-43CAC801FE53}" presName="textRect" presStyleLbl="revTx" presStyleIdx="1" presStyleCnt="4">
        <dgm:presLayoutVars>
          <dgm:chMax val="1"/>
          <dgm:chPref val="1"/>
        </dgm:presLayoutVars>
      </dgm:prSet>
      <dgm:spPr/>
    </dgm:pt>
    <dgm:pt modelId="{26B7663E-210F-40DA-B342-12C215B8EEC5}" type="pres">
      <dgm:prSet presAssocID="{66CD36D8-B6A7-4DDD-B430-69B19879C35C}" presName="sibTrans" presStyleCnt="0"/>
      <dgm:spPr/>
    </dgm:pt>
    <dgm:pt modelId="{DF9B66C2-4774-4EE9-B404-E906781C7D61}" type="pres">
      <dgm:prSet presAssocID="{E35D577B-67FC-4751-9EC8-DBB3D729FE40}" presName="compNode" presStyleCnt="0"/>
      <dgm:spPr/>
    </dgm:pt>
    <dgm:pt modelId="{704882C0-5B02-4E09-952F-2FFEA07BFEC1}" type="pres">
      <dgm:prSet presAssocID="{E35D577B-67FC-4751-9EC8-DBB3D729FE40}" presName="iconBgRect" presStyleLbl="bgShp" presStyleIdx="2" presStyleCnt="4"/>
      <dgm:spPr/>
    </dgm:pt>
    <dgm:pt modelId="{1549BCE5-66E6-4921-9AF4-DEE39B7D96CC}" type="pres">
      <dgm:prSet presAssocID="{E35D577B-67FC-4751-9EC8-DBB3D729FE40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7544FB0-5085-45EF-83DE-0DFCF53F77D8}" type="pres">
      <dgm:prSet presAssocID="{E35D577B-67FC-4751-9EC8-DBB3D729FE40}" presName="spaceRect" presStyleCnt="0"/>
      <dgm:spPr/>
    </dgm:pt>
    <dgm:pt modelId="{8EBE892B-D466-4AD2-8F88-3CAE15CB3726}" type="pres">
      <dgm:prSet presAssocID="{E35D577B-67FC-4751-9EC8-DBB3D729FE40}" presName="textRect" presStyleLbl="revTx" presStyleIdx="2" presStyleCnt="4">
        <dgm:presLayoutVars>
          <dgm:chMax val="1"/>
          <dgm:chPref val="1"/>
        </dgm:presLayoutVars>
      </dgm:prSet>
      <dgm:spPr/>
    </dgm:pt>
    <dgm:pt modelId="{3A5D33B1-08A9-450C-9310-AA4F17E70E83}" type="pres">
      <dgm:prSet presAssocID="{CC4C69F0-421B-416C-BA1F-D61DB7615D43}" presName="sibTrans" presStyleCnt="0"/>
      <dgm:spPr/>
    </dgm:pt>
    <dgm:pt modelId="{DDFAF4F9-7BA6-401C-802E-16B87E4707AC}" type="pres">
      <dgm:prSet presAssocID="{E90F2093-77FC-4FA7-960B-B7125410788D}" presName="compNode" presStyleCnt="0"/>
      <dgm:spPr/>
    </dgm:pt>
    <dgm:pt modelId="{333D1FF5-E872-4F1A-B75D-6D033438459A}" type="pres">
      <dgm:prSet presAssocID="{E90F2093-77FC-4FA7-960B-B7125410788D}" presName="iconBgRect" presStyleLbl="bgShp" presStyleIdx="3" presStyleCnt="4"/>
      <dgm:spPr/>
    </dgm:pt>
    <dgm:pt modelId="{C7B4B2DF-206A-41F0-B968-456206949EAC}" type="pres">
      <dgm:prSet presAssocID="{E90F2093-77FC-4FA7-960B-B7125410788D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2B7E9FA4-8346-4904-A7B7-89655F8A096D}" type="pres">
      <dgm:prSet presAssocID="{E90F2093-77FC-4FA7-960B-B7125410788D}" presName="spaceRect" presStyleCnt="0"/>
      <dgm:spPr/>
    </dgm:pt>
    <dgm:pt modelId="{14F6C250-BA58-44C8-AE3B-BE19BFE75332}" type="pres">
      <dgm:prSet presAssocID="{E90F2093-77FC-4FA7-960B-B712541078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93170E-51AD-43F5-959E-8EEA77B19E49}" srcId="{129A176A-5A06-42A9-8A29-1BFCD8FBD72B}" destId="{137A79EF-A833-46A4-B15A-CD8FC5AC2111}" srcOrd="0" destOrd="0" parTransId="{7BAB67E6-89FF-4226-A9E2-3F0BB8FE393B}" sibTransId="{B311713C-E096-44C2-B709-3794ABA44513}"/>
    <dgm:cxn modelId="{12153F66-2D09-4B8A-AFE1-58B1FB1612F8}" type="presOf" srcId="{E90F2093-77FC-4FA7-960B-B7125410788D}" destId="{14F6C250-BA58-44C8-AE3B-BE19BFE75332}" srcOrd="0" destOrd="0" presId="urn:microsoft.com/office/officeart/2018/5/layout/IconCircleLabelList"/>
    <dgm:cxn modelId="{4FE7156E-DE84-4FFC-92CF-07FE962E99A9}" type="presOf" srcId="{E35D577B-67FC-4751-9EC8-DBB3D729FE40}" destId="{8EBE892B-D466-4AD2-8F88-3CAE15CB3726}" srcOrd="0" destOrd="0" presId="urn:microsoft.com/office/officeart/2018/5/layout/IconCircleLabelList"/>
    <dgm:cxn modelId="{72C9567F-575F-431F-B57C-0F9F5205A279}" type="presOf" srcId="{137A79EF-A833-46A4-B15A-CD8FC5AC2111}" destId="{25C7481A-AD59-4602-AF5D-DACA043E134B}" srcOrd="0" destOrd="0" presId="urn:microsoft.com/office/officeart/2018/5/layout/IconCircleLabelList"/>
    <dgm:cxn modelId="{75D29FCC-0ECB-472C-945A-6E6E9EF87B66}" srcId="{129A176A-5A06-42A9-8A29-1BFCD8FBD72B}" destId="{E3143F79-A730-44B0-A153-43CAC801FE53}" srcOrd="1" destOrd="0" parTransId="{AB37D7CC-C598-41B7-ABBA-92464348096B}" sibTransId="{66CD36D8-B6A7-4DDD-B430-69B19879C35C}"/>
    <dgm:cxn modelId="{AC7A00DC-61BE-4B4C-AAE3-F02827C2DB87}" srcId="{129A176A-5A06-42A9-8A29-1BFCD8FBD72B}" destId="{E35D577B-67FC-4751-9EC8-DBB3D729FE40}" srcOrd="2" destOrd="0" parTransId="{276E67CE-EEBF-48D6-BF0F-18A5C96D07A2}" sibTransId="{CC4C69F0-421B-416C-BA1F-D61DB7615D43}"/>
    <dgm:cxn modelId="{F80827EA-04DB-43D8-8AFD-75A8519DB023}" srcId="{129A176A-5A06-42A9-8A29-1BFCD8FBD72B}" destId="{E90F2093-77FC-4FA7-960B-B7125410788D}" srcOrd="3" destOrd="0" parTransId="{40135276-21AD-4B2E-B5E2-9927DCEE8C28}" sibTransId="{ECEE63B1-8DDD-4619-95A4-68DA8A1310DB}"/>
    <dgm:cxn modelId="{8DCC37ED-F205-4A93-B09E-E6C4B760563D}" type="presOf" srcId="{129A176A-5A06-42A9-8A29-1BFCD8FBD72B}" destId="{8AFFA3FC-0256-4E77-B479-E8D5C4BA175B}" srcOrd="0" destOrd="0" presId="urn:microsoft.com/office/officeart/2018/5/layout/IconCircleLabelList"/>
    <dgm:cxn modelId="{E40B82FD-0162-4145-9EE2-C4E3B7AD66AE}" type="presOf" srcId="{E3143F79-A730-44B0-A153-43CAC801FE53}" destId="{8F3AFD9B-E3C5-4488-BE46-5BDA4474C2D7}" srcOrd="0" destOrd="0" presId="urn:microsoft.com/office/officeart/2018/5/layout/IconCircleLabelList"/>
    <dgm:cxn modelId="{EF30AE56-BDF5-4211-9881-38D942B2799F}" type="presParOf" srcId="{8AFFA3FC-0256-4E77-B479-E8D5C4BA175B}" destId="{17997C24-4C8F-4917-B1C1-AE8878614C79}" srcOrd="0" destOrd="0" presId="urn:microsoft.com/office/officeart/2018/5/layout/IconCircleLabelList"/>
    <dgm:cxn modelId="{B36B628E-BC8E-4ED7-8AB9-2C20D581C808}" type="presParOf" srcId="{17997C24-4C8F-4917-B1C1-AE8878614C79}" destId="{E9062C6B-02D6-4FF9-AE19-27AD1B614A70}" srcOrd="0" destOrd="0" presId="urn:microsoft.com/office/officeart/2018/5/layout/IconCircleLabelList"/>
    <dgm:cxn modelId="{D60E6186-DDE5-46E6-9B0E-615B1C3C7693}" type="presParOf" srcId="{17997C24-4C8F-4917-B1C1-AE8878614C79}" destId="{41593AEF-D10F-476E-8977-F5A7C678AEBF}" srcOrd="1" destOrd="0" presId="urn:microsoft.com/office/officeart/2018/5/layout/IconCircleLabelList"/>
    <dgm:cxn modelId="{96CAB2B9-8719-4CE0-9ACA-B7038C9C3CC5}" type="presParOf" srcId="{17997C24-4C8F-4917-B1C1-AE8878614C79}" destId="{88338D5F-AF65-4186-8CDA-E83C87B4DA2A}" srcOrd="2" destOrd="0" presId="urn:microsoft.com/office/officeart/2018/5/layout/IconCircleLabelList"/>
    <dgm:cxn modelId="{F383EC41-C9F2-4EBA-B333-597A791A2C7A}" type="presParOf" srcId="{17997C24-4C8F-4917-B1C1-AE8878614C79}" destId="{25C7481A-AD59-4602-AF5D-DACA043E134B}" srcOrd="3" destOrd="0" presId="urn:microsoft.com/office/officeart/2018/5/layout/IconCircleLabelList"/>
    <dgm:cxn modelId="{84602BA0-4FBE-4289-BE47-2A0B3D0BA1F2}" type="presParOf" srcId="{8AFFA3FC-0256-4E77-B479-E8D5C4BA175B}" destId="{C2E1D991-F650-4047-9456-9018C29B6ADD}" srcOrd="1" destOrd="0" presId="urn:microsoft.com/office/officeart/2018/5/layout/IconCircleLabelList"/>
    <dgm:cxn modelId="{90884DD6-8C0A-4C7C-B31E-419732E39E51}" type="presParOf" srcId="{8AFFA3FC-0256-4E77-B479-E8D5C4BA175B}" destId="{5AF381A2-3547-45DC-9276-AFC3E23D3063}" srcOrd="2" destOrd="0" presId="urn:microsoft.com/office/officeart/2018/5/layout/IconCircleLabelList"/>
    <dgm:cxn modelId="{41792E26-98D1-49AD-8F03-7C852B870774}" type="presParOf" srcId="{5AF381A2-3547-45DC-9276-AFC3E23D3063}" destId="{BEF513B3-3FCE-493D-AA0D-E779A45FBBD4}" srcOrd="0" destOrd="0" presId="urn:microsoft.com/office/officeart/2018/5/layout/IconCircleLabelList"/>
    <dgm:cxn modelId="{3F9B49FD-2CE0-427A-8695-FA3506B1D993}" type="presParOf" srcId="{5AF381A2-3547-45DC-9276-AFC3E23D3063}" destId="{1D523A15-9E19-45D3-B0CB-1A805A46AA27}" srcOrd="1" destOrd="0" presId="urn:microsoft.com/office/officeart/2018/5/layout/IconCircleLabelList"/>
    <dgm:cxn modelId="{F9D2EBBC-A0A6-4B98-B7FD-264C1259BB6C}" type="presParOf" srcId="{5AF381A2-3547-45DC-9276-AFC3E23D3063}" destId="{E4A33469-207F-48A4-9C4E-8B2C5B838F71}" srcOrd="2" destOrd="0" presId="urn:microsoft.com/office/officeart/2018/5/layout/IconCircleLabelList"/>
    <dgm:cxn modelId="{1FC41E6A-161F-47FF-A80B-CC0399EC61A2}" type="presParOf" srcId="{5AF381A2-3547-45DC-9276-AFC3E23D3063}" destId="{8F3AFD9B-E3C5-4488-BE46-5BDA4474C2D7}" srcOrd="3" destOrd="0" presId="urn:microsoft.com/office/officeart/2018/5/layout/IconCircleLabelList"/>
    <dgm:cxn modelId="{735449A1-388F-46DB-8EA9-C4F24E03D87A}" type="presParOf" srcId="{8AFFA3FC-0256-4E77-B479-E8D5C4BA175B}" destId="{26B7663E-210F-40DA-B342-12C215B8EEC5}" srcOrd="3" destOrd="0" presId="urn:microsoft.com/office/officeart/2018/5/layout/IconCircleLabelList"/>
    <dgm:cxn modelId="{314CBBAB-E8ED-4577-9D40-1884EDD9C766}" type="presParOf" srcId="{8AFFA3FC-0256-4E77-B479-E8D5C4BA175B}" destId="{DF9B66C2-4774-4EE9-B404-E906781C7D61}" srcOrd="4" destOrd="0" presId="urn:microsoft.com/office/officeart/2018/5/layout/IconCircleLabelList"/>
    <dgm:cxn modelId="{D4CAD661-A7C6-4ACE-9827-864C82D2EF76}" type="presParOf" srcId="{DF9B66C2-4774-4EE9-B404-E906781C7D61}" destId="{704882C0-5B02-4E09-952F-2FFEA07BFEC1}" srcOrd="0" destOrd="0" presId="urn:microsoft.com/office/officeart/2018/5/layout/IconCircleLabelList"/>
    <dgm:cxn modelId="{42BA58CC-06CA-4393-9F0D-1D57E8309495}" type="presParOf" srcId="{DF9B66C2-4774-4EE9-B404-E906781C7D61}" destId="{1549BCE5-66E6-4921-9AF4-DEE39B7D96CC}" srcOrd="1" destOrd="0" presId="urn:microsoft.com/office/officeart/2018/5/layout/IconCircleLabelList"/>
    <dgm:cxn modelId="{A8A07029-E0D0-4975-8367-0607B3A5B661}" type="presParOf" srcId="{DF9B66C2-4774-4EE9-B404-E906781C7D61}" destId="{87544FB0-5085-45EF-83DE-0DFCF53F77D8}" srcOrd="2" destOrd="0" presId="urn:microsoft.com/office/officeart/2018/5/layout/IconCircleLabelList"/>
    <dgm:cxn modelId="{D263C638-E20B-40D0-B1C3-DA3BD54FFFF1}" type="presParOf" srcId="{DF9B66C2-4774-4EE9-B404-E906781C7D61}" destId="{8EBE892B-D466-4AD2-8F88-3CAE15CB3726}" srcOrd="3" destOrd="0" presId="urn:microsoft.com/office/officeart/2018/5/layout/IconCircleLabelList"/>
    <dgm:cxn modelId="{8C4E9816-C456-45E4-AE21-10A34251D290}" type="presParOf" srcId="{8AFFA3FC-0256-4E77-B479-E8D5C4BA175B}" destId="{3A5D33B1-08A9-450C-9310-AA4F17E70E83}" srcOrd="5" destOrd="0" presId="urn:microsoft.com/office/officeart/2018/5/layout/IconCircleLabelList"/>
    <dgm:cxn modelId="{A2526026-E33A-4C9F-8D97-EE5635523CBD}" type="presParOf" srcId="{8AFFA3FC-0256-4E77-B479-E8D5C4BA175B}" destId="{DDFAF4F9-7BA6-401C-802E-16B87E4707AC}" srcOrd="6" destOrd="0" presId="urn:microsoft.com/office/officeart/2018/5/layout/IconCircleLabelList"/>
    <dgm:cxn modelId="{0DA434FE-D3F0-4E58-AD81-E1235E4DD9D8}" type="presParOf" srcId="{DDFAF4F9-7BA6-401C-802E-16B87E4707AC}" destId="{333D1FF5-E872-4F1A-B75D-6D033438459A}" srcOrd="0" destOrd="0" presId="urn:microsoft.com/office/officeart/2018/5/layout/IconCircleLabelList"/>
    <dgm:cxn modelId="{58CA8CED-50F1-4202-88A8-F0F3659092AD}" type="presParOf" srcId="{DDFAF4F9-7BA6-401C-802E-16B87E4707AC}" destId="{C7B4B2DF-206A-41F0-B968-456206949EAC}" srcOrd="1" destOrd="0" presId="urn:microsoft.com/office/officeart/2018/5/layout/IconCircleLabelList"/>
    <dgm:cxn modelId="{F2203BC9-5131-4726-92F6-0CEB5CF0645C}" type="presParOf" srcId="{DDFAF4F9-7BA6-401C-802E-16B87E4707AC}" destId="{2B7E9FA4-8346-4904-A7B7-89655F8A096D}" srcOrd="2" destOrd="0" presId="urn:microsoft.com/office/officeart/2018/5/layout/IconCircleLabelList"/>
    <dgm:cxn modelId="{D2291DBD-32BB-42C5-A3F6-664C8E9A5F51}" type="presParOf" srcId="{DDFAF4F9-7BA6-401C-802E-16B87E4707AC}" destId="{14F6C250-BA58-44C8-AE3B-BE19BFE753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7644B8-83E8-426D-AEB4-97C5C268640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B094FD-338A-4072-B37E-03C84E947CF3}">
      <dgm:prSet/>
      <dgm:spPr/>
      <dgm:t>
        <a:bodyPr/>
        <a:lstStyle/>
        <a:p>
          <a:r>
            <a:rPr lang="en-US" b="0" i="0"/>
            <a:t>POV: Soldier experiencing war</a:t>
          </a:r>
          <a:endParaRPr lang="en-US"/>
        </a:p>
      </dgm:t>
    </dgm:pt>
    <dgm:pt modelId="{D623E690-5B41-465C-8D1D-37426074DF9A}" type="parTrans" cxnId="{8F9D6D07-ECC6-4519-AC9D-2AD9D873BAF6}">
      <dgm:prSet/>
      <dgm:spPr/>
      <dgm:t>
        <a:bodyPr/>
        <a:lstStyle/>
        <a:p>
          <a:endParaRPr lang="en-US"/>
        </a:p>
      </dgm:t>
    </dgm:pt>
    <dgm:pt modelId="{B31865C6-C5C3-4DE9-82C0-B5B3C66DEA27}" type="sibTrans" cxnId="{8F9D6D07-ECC6-4519-AC9D-2AD9D873BAF6}">
      <dgm:prSet/>
      <dgm:spPr/>
      <dgm:t>
        <a:bodyPr/>
        <a:lstStyle/>
        <a:p>
          <a:endParaRPr lang="en-US"/>
        </a:p>
      </dgm:t>
    </dgm:pt>
    <dgm:pt modelId="{6BC43679-C897-4BFC-9D55-C94CE92B95BE}">
      <dgm:prSet/>
      <dgm:spPr/>
      <dgm:t>
        <a:bodyPr/>
        <a:lstStyle/>
        <a:p>
          <a:r>
            <a:rPr lang="en-US" b="0" i="0"/>
            <a:t>This matters because it shows widespread dissatisfaction</a:t>
          </a:r>
          <a:endParaRPr lang="en-US"/>
        </a:p>
      </dgm:t>
    </dgm:pt>
    <dgm:pt modelId="{190DA9CB-D193-4306-ABB7-D4C9A7C0A2F7}" type="parTrans" cxnId="{B7C14979-BD8A-45F1-B811-C3698AFEF841}">
      <dgm:prSet/>
      <dgm:spPr/>
      <dgm:t>
        <a:bodyPr/>
        <a:lstStyle/>
        <a:p>
          <a:endParaRPr lang="en-US"/>
        </a:p>
      </dgm:t>
    </dgm:pt>
    <dgm:pt modelId="{3E1C74F1-5FB3-4D3C-BD54-2F02AF0C47D9}" type="sibTrans" cxnId="{B7C14979-BD8A-45F1-B811-C3698AFEF841}">
      <dgm:prSet/>
      <dgm:spPr/>
      <dgm:t>
        <a:bodyPr/>
        <a:lstStyle/>
        <a:p>
          <a:endParaRPr lang="en-US"/>
        </a:p>
      </dgm:t>
    </dgm:pt>
    <dgm:pt modelId="{B9CDD297-EBF4-4C5B-8B34-9571098D981E}">
      <dgm:prSet/>
      <dgm:spPr/>
      <dgm:t>
        <a:bodyPr/>
        <a:lstStyle/>
        <a:p>
          <a:r>
            <a:rPr lang="en-US" b="0" i="0"/>
            <a:t>Strengthens internal cause argument</a:t>
          </a:r>
          <a:endParaRPr lang="en-US"/>
        </a:p>
      </dgm:t>
    </dgm:pt>
    <dgm:pt modelId="{689E0750-28D3-4AD8-85ED-4E895741AD6B}" type="parTrans" cxnId="{F10DF458-E8D1-461B-9686-29C5B6884CC1}">
      <dgm:prSet/>
      <dgm:spPr/>
      <dgm:t>
        <a:bodyPr/>
        <a:lstStyle/>
        <a:p>
          <a:endParaRPr lang="en-US"/>
        </a:p>
      </dgm:t>
    </dgm:pt>
    <dgm:pt modelId="{9B5D8380-C6A5-4B58-B735-549E3B5E7318}" type="sibTrans" cxnId="{F10DF458-E8D1-461B-9686-29C5B6884CC1}">
      <dgm:prSet/>
      <dgm:spPr/>
      <dgm:t>
        <a:bodyPr/>
        <a:lstStyle/>
        <a:p>
          <a:endParaRPr lang="en-US"/>
        </a:p>
      </dgm:t>
    </dgm:pt>
    <dgm:pt modelId="{0103DC9C-296B-4AEB-BE7C-AE938D7919C5}" type="pres">
      <dgm:prSet presAssocID="{7F7644B8-83E8-426D-AEB4-97C5C26864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06489E-7AA7-463E-B042-DAFDDBBE689C}" type="pres">
      <dgm:prSet presAssocID="{D6B094FD-338A-4072-B37E-03C84E947CF3}" presName="hierRoot1" presStyleCnt="0"/>
      <dgm:spPr/>
    </dgm:pt>
    <dgm:pt modelId="{7BB8124B-E2D7-4692-A877-C3C9CD49D092}" type="pres">
      <dgm:prSet presAssocID="{D6B094FD-338A-4072-B37E-03C84E947CF3}" presName="composite" presStyleCnt="0"/>
      <dgm:spPr/>
    </dgm:pt>
    <dgm:pt modelId="{46D2AC0B-EDB2-454F-9548-E0342939C030}" type="pres">
      <dgm:prSet presAssocID="{D6B094FD-338A-4072-B37E-03C84E947CF3}" presName="background" presStyleLbl="node0" presStyleIdx="0" presStyleCnt="3"/>
      <dgm:spPr/>
    </dgm:pt>
    <dgm:pt modelId="{81EC5D88-9A8A-4550-85E5-19A43F939BF1}" type="pres">
      <dgm:prSet presAssocID="{D6B094FD-338A-4072-B37E-03C84E947CF3}" presName="text" presStyleLbl="fgAcc0" presStyleIdx="0" presStyleCnt="3">
        <dgm:presLayoutVars>
          <dgm:chPref val="3"/>
        </dgm:presLayoutVars>
      </dgm:prSet>
      <dgm:spPr/>
    </dgm:pt>
    <dgm:pt modelId="{E670A6FA-623F-4974-A570-355BB04E11A0}" type="pres">
      <dgm:prSet presAssocID="{D6B094FD-338A-4072-B37E-03C84E947CF3}" presName="hierChild2" presStyleCnt="0"/>
      <dgm:spPr/>
    </dgm:pt>
    <dgm:pt modelId="{D3D3FE34-08FB-4AA8-B1A4-5D092D91B288}" type="pres">
      <dgm:prSet presAssocID="{6BC43679-C897-4BFC-9D55-C94CE92B95BE}" presName="hierRoot1" presStyleCnt="0"/>
      <dgm:spPr/>
    </dgm:pt>
    <dgm:pt modelId="{BC165758-CBD0-44DB-9847-B1080AD73BA3}" type="pres">
      <dgm:prSet presAssocID="{6BC43679-C897-4BFC-9D55-C94CE92B95BE}" presName="composite" presStyleCnt="0"/>
      <dgm:spPr/>
    </dgm:pt>
    <dgm:pt modelId="{9215C929-425A-4226-A254-C70BCD477F8D}" type="pres">
      <dgm:prSet presAssocID="{6BC43679-C897-4BFC-9D55-C94CE92B95BE}" presName="background" presStyleLbl="node0" presStyleIdx="1" presStyleCnt="3"/>
      <dgm:spPr/>
    </dgm:pt>
    <dgm:pt modelId="{65B38771-1596-403A-AB2C-D912DEEB5B47}" type="pres">
      <dgm:prSet presAssocID="{6BC43679-C897-4BFC-9D55-C94CE92B95BE}" presName="text" presStyleLbl="fgAcc0" presStyleIdx="1" presStyleCnt="3">
        <dgm:presLayoutVars>
          <dgm:chPref val="3"/>
        </dgm:presLayoutVars>
      </dgm:prSet>
      <dgm:spPr/>
    </dgm:pt>
    <dgm:pt modelId="{111FBB44-B695-432F-BF68-BFA2AD4FA629}" type="pres">
      <dgm:prSet presAssocID="{6BC43679-C897-4BFC-9D55-C94CE92B95BE}" presName="hierChild2" presStyleCnt="0"/>
      <dgm:spPr/>
    </dgm:pt>
    <dgm:pt modelId="{4F423E58-D37D-4651-93C6-3B5900F60857}" type="pres">
      <dgm:prSet presAssocID="{B9CDD297-EBF4-4C5B-8B34-9571098D981E}" presName="hierRoot1" presStyleCnt="0"/>
      <dgm:spPr/>
    </dgm:pt>
    <dgm:pt modelId="{21354659-B67B-49B1-9261-5379B7AB7883}" type="pres">
      <dgm:prSet presAssocID="{B9CDD297-EBF4-4C5B-8B34-9571098D981E}" presName="composite" presStyleCnt="0"/>
      <dgm:spPr/>
    </dgm:pt>
    <dgm:pt modelId="{18CE3940-3D3B-4048-AC5F-C29CA474B7A8}" type="pres">
      <dgm:prSet presAssocID="{B9CDD297-EBF4-4C5B-8B34-9571098D981E}" presName="background" presStyleLbl="node0" presStyleIdx="2" presStyleCnt="3"/>
      <dgm:spPr/>
    </dgm:pt>
    <dgm:pt modelId="{AC1D3391-4FF5-473A-8593-FFEF1D764164}" type="pres">
      <dgm:prSet presAssocID="{B9CDD297-EBF4-4C5B-8B34-9571098D981E}" presName="text" presStyleLbl="fgAcc0" presStyleIdx="2" presStyleCnt="3">
        <dgm:presLayoutVars>
          <dgm:chPref val="3"/>
        </dgm:presLayoutVars>
      </dgm:prSet>
      <dgm:spPr/>
    </dgm:pt>
    <dgm:pt modelId="{8DED207C-3AA8-49AC-9CAB-79671B230B0C}" type="pres">
      <dgm:prSet presAssocID="{B9CDD297-EBF4-4C5B-8B34-9571098D981E}" presName="hierChild2" presStyleCnt="0"/>
      <dgm:spPr/>
    </dgm:pt>
  </dgm:ptLst>
  <dgm:cxnLst>
    <dgm:cxn modelId="{8F9D6D07-ECC6-4519-AC9D-2AD9D873BAF6}" srcId="{7F7644B8-83E8-426D-AEB4-97C5C268640B}" destId="{D6B094FD-338A-4072-B37E-03C84E947CF3}" srcOrd="0" destOrd="0" parTransId="{D623E690-5B41-465C-8D1D-37426074DF9A}" sibTransId="{B31865C6-C5C3-4DE9-82C0-B5B3C66DEA27}"/>
    <dgm:cxn modelId="{308AE407-B9B7-4855-A5E4-719B63D61956}" type="presOf" srcId="{7F7644B8-83E8-426D-AEB4-97C5C268640B}" destId="{0103DC9C-296B-4AEB-BE7C-AE938D7919C5}" srcOrd="0" destOrd="0" presId="urn:microsoft.com/office/officeart/2005/8/layout/hierarchy1"/>
    <dgm:cxn modelId="{03D5CF4A-1AB4-4224-B278-7481E86A83CB}" type="presOf" srcId="{6BC43679-C897-4BFC-9D55-C94CE92B95BE}" destId="{65B38771-1596-403A-AB2C-D912DEEB5B47}" srcOrd="0" destOrd="0" presId="urn:microsoft.com/office/officeart/2005/8/layout/hierarchy1"/>
    <dgm:cxn modelId="{F10DF458-E8D1-461B-9686-29C5B6884CC1}" srcId="{7F7644B8-83E8-426D-AEB4-97C5C268640B}" destId="{B9CDD297-EBF4-4C5B-8B34-9571098D981E}" srcOrd="2" destOrd="0" parTransId="{689E0750-28D3-4AD8-85ED-4E895741AD6B}" sibTransId="{9B5D8380-C6A5-4B58-B735-549E3B5E7318}"/>
    <dgm:cxn modelId="{B7C14979-BD8A-45F1-B811-C3698AFEF841}" srcId="{7F7644B8-83E8-426D-AEB4-97C5C268640B}" destId="{6BC43679-C897-4BFC-9D55-C94CE92B95BE}" srcOrd="1" destOrd="0" parTransId="{190DA9CB-D193-4306-ABB7-D4C9A7C0A2F7}" sibTransId="{3E1C74F1-5FB3-4D3C-BD54-2F02AF0C47D9}"/>
    <dgm:cxn modelId="{A79075B3-0D3D-442E-9F6D-FC7036895594}" type="presOf" srcId="{B9CDD297-EBF4-4C5B-8B34-9571098D981E}" destId="{AC1D3391-4FF5-473A-8593-FFEF1D764164}" srcOrd="0" destOrd="0" presId="urn:microsoft.com/office/officeart/2005/8/layout/hierarchy1"/>
    <dgm:cxn modelId="{805D02E8-66CD-4013-A90C-9E4CA1A3E9F5}" type="presOf" srcId="{D6B094FD-338A-4072-B37E-03C84E947CF3}" destId="{81EC5D88-9A8A-4550-85E5-19A43F939BF1}" srcOrd="0" destOrd="0" presId="urn:microsoft.com/office/officeart/2005/8/layout/hierarchy1"/>
    <dgm:cxn modelId="{400ABF18-0594-4725-AF70-2EACFE77C1F8}" type="presParOf" srcId="{0103DC9C-296B-4AEB-BE7C-AE938D7919C5}" destId="{1B06489E-7AA7-463E-B042-DAFDDBBE689C}" srcOrd="0" destOrd="0" presId="urn:microsoft.com/office/officeart/2005/8/layout/hierarchy1"/>
    <dgm:cxn modelId="{3E350214-0974-4DA1-BCCA-0DCED04BF92C}" type="presParOf" srcId="{1B06489E-7AA7-463E-B042-DAFDDBBE689C}" destId="{7BB8124B-E2D7-4692-A877-C3C9CD49D092}" srcOrd="0" destOrd="0" presId="urn:microsoft.com/office/officeart/2005/8/layout/hierarchy1"/>
    <dgm:cxn modelId="{DE814DE6-4BA0-4FE1-BDA5-F8D924471C56}" type="presParOf" srcId="{7BB8124B-E2D7-4692-A877-C3C9CD49D092}" destId="{46D2AC0B-EDB2-454F-9548-E0342939C030}" srcOrd="0" destOrd="0" presId="urn:microsoft.com/office/officeart/2005/8/layout/hierarchy1"/>
    <dgm:cxn modelId="{DB207EC2-8EB2-4E8C-886A-F09036C493A4}" type="presParOf" srcId="{7BB8124B-E2D7-4692-A877-C3C9CD49D092}" destId="{81EC5D88-9A8A-4550-85E5-19A43F939BF1}" srcOrd="1" destOrd="0" presId="urn:microsoft.com/office/officeart/2005/8/layout/hierarchy1"/>
    <dgm:cxn modelId="{018057DF-4E81-4F30-A614-D232CB4D7861}" type="presParOf" srcId="{1B06489E-7AA7-463E-B042-DAFDDBBE689C}" destId="{E670A6FA-623F-4974-A570-355BB04E11A0}" srcOrd="1" destOrd="0" presId="urn:microsoft.com/office/officeart/2005/8/layout/hierarchy1"/>
    <dgm:cxn modelId="{0EA0C1E4-4DBF-4B31-B34C-A118763F2F45}" type="presParOf" srcId="{0103DC9C-296B-4AEB-BE7C-AE938D7919C5}" destId="{D3D3FE34-08FB-4AA8-B1A4-5D092D91B288}" srcOrd="1" destOrd="0" presId="urn:microsoft.com/office/officeart/2005/8/layout/hierarchy1"/>
    <dgm:cxn modelId="{7F0D1204-7C1A-40EC-BACE-D124DADF5549}" type="presParOf" srcId="{D3D3FE34-08FB-4AA8-B1A4-5D092D91B288}" destId="{BC165758-CBD0-44DB-9847-B1080AD73BA3}" srcOrd="0" destOrd="0" presId="urn:microsoft.com/office/officeart/2005/8/layout/hierarchy1"/>
    <dgm:cxn modelId="{69C0326C-C077-456C-8771-5A2492B56F4B}" type="presParOf" srcId="{BC165758-CBD0-44DB-9847-B1080AD73BA3}" destId="{9215C929-425A-4226-A254-C70BCD477F8D}" srcOrd="0" destOrd="0" presId="urn:microsoft.com/office/officeart/2005/8/layout/hierarchy1"/>
    <dgm:cxn modelId="{64DA05E7-56A2-487F-AFA2-F2F0F3E02920}" type="presParOf" srcId="{BC165758-CBD0-44DB-9847-B1080AD73BA3}" destId="{65B38771-1596-403A-AB2C-D912DEEB5B47}" srcOrd="1" destOrd="0" presId="urn:microsoft.com/office/officeart/2005/8/layout/hierarchy1"/>
    <dgm:cxn modelId="{E34C1440-9577-4250-A26A-8E482F82779D}" type="presParOf" srcId="{D3D3FE34-08FB-4AA8-B1A4-5D092D91B288}" destId="{111FBB44-B695-432F-BF68-BFA2AD4FA629}" srcOrd="1" destOrd="0" presId="urn:microsoft.com/office/officeart/2005/8/layout/hierarchy1"/>
    <dgm:cxn modelId="{80E25505-9AE1-425E-9812-1E976BD8804B}" type="presParOf" srcId="{0103DC9C-296B-4AEB-BE7C-AE938D7919C5}" destId="{4F423E58-D37D-4651-93C6-3B5900F60857}" srcOrd="2" destOrd="0" presId="urn:microsoft.com/office/officeart/2005/8/layout/hierarchy1"/>
    <dgm:cxn modelId="{7DBE9016-576F-4333-B4C1-138BECF31CF3}" type="presParOf" srcId="{4F423E58-D37D-4651-93C6-3B5900F60857}" destId="{21354659-B67B-49B1-9261-5379B7AB7883}" srcOrd="0" destOrd="0" presId="urn:microsoft.com/office/officeart/2005/8/layout/hierarchy1"/>
    <dgm:cxn modelId="{A1E1A6FB-C701-4943-BD18-65E60CFEA287}" type="presParOf" srcId="{21354659-B67B-49B1-9261-5379B7AB7883}" destId="{18CE3940-3D3B-4048-AC5F-C29CA474B7A8}" srcOrd="0" destOrd="0" presId="urn:microsoft.com/office/officeart/2005/8/layout/hierarchy1"/>
    <dgm:cxn modelId="{CBBC6465-C1AC-4196-AA21-C143F7E9E057}" type="presParOf" srcId="{21354659-B67B-49B1-9261-5379B7AB7883}" destId="{AC1D3391-4FF5-473A-8593-FFEF1D764164}" srcOrd="1" destOrd="0" presId="urn:microsoft.com/office/officeart/2005/8/layout/hierarchy1"/>
    <dgm:cxn modelId="{9F754293-CFA1-4483-8659-9EB3ED8F1BDA}" type="presParOf" srcId="{4F423E58-D37D-4651-93C6-3B5900F60857}" destId="{8DED207C-3AA8-49AC-9CAB-79671B230B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9ADC44-0596-4D68-AD81-C72FCFF004F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F090CB-6ABB-4853-8DB0-5F992852C53E}">
      <dgm:prSet/>
      <dgm:spPr/>
      <dgm:t>
        <a:bodyPr/>
        <a:lstStyle/>
        <a:p>
          <a:r>
            <a:rPr lang="en-US" b="0" i="0"/>
            <a:t>Why does this perspective matter?</a:t>
          </a:r>
          <a:endParaRPr lang="en-US"/>
        </a:p>
      </dgm:t>
    </dgm:pt>
    <dgm:pt modelId="{AD42030F-694F-4EF0-A081-C3B186EC8F42}" type="parTrans" cxnId="{5729B144-02CC-41B4-90B9-41E2D7AEA7D1}">
      <dgm:prSet/>
      <dgm:spPr/>
      <dgm:t>
        <a:bodyPr/>
        <a:lstStyle/>
        <a:p>
          <a:endParaRPr lang="en-US"/>
        </a:p>
      </dgm:t>
    </dgm:pt>
    <dgm:pt modelId="{EC851154-7032-4E8A-85FB-EF24FC0B50AB}" type="sibTrans" cxnId="{5729B144-02CC-41B4-90B9-41E2D7AEA7D1}">
      <dgm:prSet/>
      <dgm:spPr/>
      <dgm:t>
        <a:bodyPr/>
        <a:lstStyle/>
        <a:p>
          <a:endParaRPr lang="en-US"/>
        </a:p>
      </dgm:t>
    </dgm:pt>
    <dgm:pt modelId="{C3539D79-6159-4B50-A3CB-4AB1DEBEC77A}">
      <dgm:prSet/>
      <dgm:spPr/>
      <dgm:t>
        <a:bodyPr/>
        <a:lstStyle/>
        <a:p>
          <a:r>
            <a:rPr lang="en-US" b="0" i="0"/>
            <a:t>Does this strengthen my argument?</a:t>
          </a:r>
          <a:endParaRPr lang="en-US"/>
        </a:p>
      </dgm:t>
    </dgm:pt>
    <dgm:pt modelId="{F55B2D29-BC26-442D-B233-CB4B987B45C6}" type="parTrans" cxnId="{5C26B7E1-B9A5-426B-BAF8-0F2F3C9F819F}">
      <dgm:prSet/>
      <dgm:spPr/>
      <dgm:t>
        <a:bodyPr/>
        <a:lstStyle/>
        <a:p>
          <a:endParaRPr lang="en-US"/>
        </a:p>
      </dgm:t>
    </dgm:pt>
    <dgm:pt modelId="{69883889-52C1-4D81-AF1E-5375479006C5}" type="sibTrans" cxnId="{5C26B7E1-B9A5-426B-BAF8-0F2F3C9F819F}">
      <dgm:prSet/>
      <dgm:spPr/>
      <dgm:t>
        <a:bodyPr/>
        <a:lstStyle/>
        <a:p>
          <a:endParaRPr lang="en-US"/>
        </a:p>
      </dgm:t>
    </dgm:pt>
    <dgm:pt modelId="{EC49A4E2-ACCD-47B1-981E-981A87A16186}">
      <dgm:prSet/>
      <dgm:spPr/>
      <dgm:t>
        <a:bodyPr/>
        <a:lstStyle/>
        <a:p>
          <a:r>
            <a:rPr lang="en-US" b="0" i="0"/>
            <a:t>Did I explain, not label?</a:t>
          </a:r>
          <a:endParaRPr lang="en-US"/>
        </a:p>
      </dgm:t>
    </dgm:pt>
    <dgm:pt modelId="{54C48311-8EDC-49E4-B5FD-8C3ACF5288A8}" type="parTrans" cxnId="{C819AA9C-1DD6-412A-94D0-46DB4EB7EA32}">
      <dgm:prSet/>
      <dgm:spPr/>
      <dgm:t>
        <a:bodyPr/>
        <a:lstStyle/>
        <a:p>
          <a:endParaRPr lang="en-US"/>
        </a:p>
      </dgm:t>
    </dgm:pt>
    <dgm:pt modelId="{B05E7FFE-9CD7-41EF-9C76-B64623E7620F}" type="sibTrans" cxnId="{C819AA9C-1DD6-412A-94D0-46DB4EB7EA32}">
      <dgm:prSet/>
      <dgm:spPr/>
      <dgm:t>
        <a:bodyPr/>
        <a:lstStyle/>
        <a:p>
          <a:endParaRPr lang="en-US"/>
        </a:p>
      </dgm:t>
    </dgm:pt>
    <dgm:pt modelId="{F4DA82C3-EE96-4279-B1AF-798886EE11FD}" type="pres">
      <dgm:prSet presAssocID="{279ADC44-0596-4D68-AD81-C72FCFF004FB}" presName="outerComposite" presStyleCnt="0">
        <dgm:presLayoutVars>
          <dgm:chMax val="5"/>
          <dgm:dir/>
          <dgm:resizeHandles val="exact"/>
        </dgm:presLayoutVars>
      </dgm:prSet>
      <dgm:spPr/>
    </dgm:pt>
    <dgm:pt modelId="{A6A87412-8917-4435-882C-DB9CD4E600AC}" type="pres">
      <dgm:prSet presAssocID="{279ADC44-0596-4D68-AD81-C72FCFF004FB}" presName="dummyMaxCanvas" presStyleCnt="0">
        <dgm:presLayoutVars/>
      </dgm:prSet>
      <dgm:spPr/>
    </dgm:pt>
    <dgm:pt modelId="{E9CFD9FE-2126-42D4-A8B7-B66825397387}" type="pres">
      <dgm:prSet presAssocID="{279ADC44-0596-4D68-AD81-C72FCFF004FB}" presName="ThreeNodes_1" presStyleLbl="node1" presStyleIdx="0" presStyleCnt="3">
        <dgm:presLayoutVars>
          <dgm:bulletEnabled val="1"/>
        </dgm:presLayoutVars>
      </dgm:prSet>
      <dgm:spPr/>
    </dgm:pt>
    <dgm:pt modelId="{C3C03179-BDDA-4575-9EE4-225694F2DA30}" type="pres">
      <dgm:prSet presAssocID="{279ADC44-0596-4D68-AD81-C72FCFF004FB}" presName="ThreeNodes_2" presStyleLbl="node1" presStyleIdx="1" presStyleCnt="3">
        <dgm:presLayoutVars>
          <dgm:bulletEnabled val="1"/>
        </dgm:presLayoutVars>
      </dgm:prSet>
      <dgm:spPr/>
    </dgm:pt>
    <dgm:pt modelId="{4FBEFAFF-FDDA-42DE-94E0-49D13D4A75A4}" type="pres">
      <dgm:prSet presAssocID="{279ADC44-0596-4D68-AD81-C72FCFF004FB}" presName="ThreeNodes_3" presStyleLbl="node1" presStyleIdx="2" presStyleCnt="3">
        <dgm:presLayoutVars>
          <dgm:bulletEnabled val="1"/>
        </dgm:presLayoutVars>
      </dgm:prSet>
      <dgm:spPr/>
    </dgm:pt>
    <dgm:pt modelId="{6E16D221-C450-47FE-9581-095B00E133FB}" type="pres">
      <dgm:prSet presAssocID="{279ADC44-0596-4D68-AD81-C72FCFF004FB}" presName="ThreeConn_1-2" presStyleLbl="fgAccFollowNode1" presStyleIdx="0" presStyleCnt="2">
        <dgm:presLayoutVars>
          <dgm:bulletEnabled val="1"/>
        </dgm:presLayoutVars>
      </dgm:prSet>
      <dgm:spPr/>
    </dgm:pt>
    <dgm:pt modelId="{9D1EDAA9-D59A-4B55-B03E-3B5AFFEB221E}" type="pres">
      <dgm:prSet presAssocID="{279ADC44-0596-4D68-AD81-C72FCFF004FB}" presName="ThreeConn_2-3" presStyleLbl="fgAccFollowNode1" presStyleIdx="1" presStyleCnt="2">
        <dgm:presLayoutVars>
          <dgm:bulletEnabled val="1"/>
        </dgm:presLayoutVars>
      </dgm:prSet>
      <dgm:spPr/>
    </dgm:pt>
    <dgm:pt modelId="{CFEED9AF-1FA7-4160-9FEB-4FC78B30E462}" type="pres">
      <dgm:prSet presAssocID="{279ADC44-0596-4D68-AD81-C72FCFF004FB}" presName="ThreeNodes_1_text" presStyleLbl="node1" presStyleIdx="2" presStyleCnt="3">
        <dgm:presLayoutVars>
          <dgm:bulletEnabled val="1"/>
        </dgm:presLayoutVars>
      </dgm:prSet>
      <dgm:spPr/>
    </dgm:pt>
    <dgm:pt modelId="{F95A6257-BF24-4821-ADF4-28146B324AC1}" type="pres">
      <dgm:prSet presAssocID="{279ADC44-0596-4D68-AD81-C72FCFF004FB}" presName="ThreeNodes_2_text" presStyleLbl="node1" presStyleIdx="2" presStyleCnt="3">
        <dgm:presLayoutVars>
          <dgm:bulletEnabled val="1"/>
        </dgm:presLayoutVars>
      </dgm:prSet>
      <dgm:spPr/>
    </dgm:pt>
    <dgm:pt modelId="{9840C133-D729-4747-83BD-5D5030E1B8EC}" type="pres">
      <dgm:prSet presAssocID="{279ADC44-0596-4D68-AD81-C72FCFF004F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AE0710A-007D-405E-9046-F8326D5CD9D7}" type="presOf" srcId="{C3539D79-6159-4B50-A3CB-4AB1DEBEC77A}" destId="{C3C03179-BDDA-4575-9EE4-225694F2DA30}" srcOrd="0" destOrd="0" presId="urn:microsoft.com/office/officeart/2005/8/layout/vProcess5"/>
    <dgm:cxn modelId="{0A2D2632-4510-4744-A507-E4B3743C12A7}" type="presOf" srcId="{EC49A4E2-ACCD-47B1-981E-981A87A16186}" destId="{4FBEFAFF-FDDA-42DE-94E0-49D13D4A75A4}" srcOrd="0" destOrd="0" presId="urn:microsoft.com/office/officeart/2005/8/layout/vProcess5"/>
    <dgm:cxn modelId="{5729B144-02CC-41B4-90B9-41E2D7AEA7D1}" srcId="{279ADC44-0596-4D68-AD81-C72FCFF004FB}" destId="{81F090CB-6ABB-4853-8DB0-5F992852C53E}" srcOrd="0" destOrd="0" parTransId="{AD42030F-694F-4EF0-A081-C3B186EC8F42}" sibTransId="{EC851154-7032-4E8A-85FB-EF24FC0B50AB}"/>
    <dgm:cxn modelId="{45AEC254-0E4B-4381-AB9D-09597080F6A0}" type="presOf" srcId="{81F090CB-6ABB-4853-8DB0-5F992852C53E}" destId="{E9CFD9FE-2126-42D4-A8B7-B66825397387}" srcOrd="0" destOrd="0" presId="urn:microsoft.com/office/officeart/2005/8/layout/vProcess5"/>
    <dgm:cxn modelId="{D2CD0787-0743-4877-81D5-689F6EE31080}" type="presOf" srcId="{EC49A4E2-ACCD-47B1-981E-981A87A16186}" destId="{9840C133-D729-4747-83BD-5D5030E1B8EC}" srcOrd="1" destOrd="0" presId="urn:microsoft.com/office/officeart/2005/8/layout/vProcess5"/>
    <dgm:cxn modelId="{66733488-FFCD-4A95-B8C7-EACFF5AD146B}" type="presOf" srcId="{EC851154-7032-4E8A-85FB-EF24FC0B50AB}" destId="{6E16D221-C450-47FE-9581-095B00E133FB}" srcOrd="0" destOrd="0" presId="urn:microsoft.com/office/officeart/2005/8/layout/vProcess5"/>
    <dgm:cxn modelId="{C819AA9C-1DD6-412A-94D0-46DB4EB7EA32}" srcId="{279ADC44-0596-4D68-AD81-C72FCFF004FB}" destId="{EC49A4E2-ACCD-47B1-981E-981A87A16186}" srcOrd="2" destOrd="0" parTransId="{54C48311-8EDC-49E4-B5FD-8C3ACF5288A8}" sibTransId="{B05E7FFE-9CD7-41EF-9C76-B64623E7620F}"/>
    <dgm:cxn modelId="{7A6149AF-422D-444C-8449-B0F181CA398F}" type="presOf" srcId="{279ADC44-0596-4D68-AD81-C72FCFF004FB}" destId="{F4DA82C3-EE96-4279-B1AF-798886EE11FD}" srcOrd="0" destOrd="0" presId="urn:microsoft.com/office/officeart/2005/8/layout/vProcess5"/>
    <dgm:cxn modelId="{6BFEC3B6-68A1-4640-8120-53EE88803753}" type="presOf" srcId="{81F090CB-6ABB-4853-8DB0-5F992852C53E}" destId="{CFEED9AF-1FA7-4160-9FEB-4FC78B30E462}" srcOrd="1" destOrd="0" presId="urn:microsoft.com/office/officeart/2005/8/layout/vProcess5"/>
    <dgm:cxn modelId="{17B9E8B6-6C54-488F-8323-D08477E5A7CB}" type="presOf" srcId="{69883889-52C1-4D81-AF1E-5375479006C5}" destId="{9D1EDAA9-D59A-4B55-B03E-3B5AFFEB221E}" srcOrd="0" destOrd="0" presId="urn:microsoft.com/office/officeart/2005/8/layout/vProcess5"/>
    <dgm:cxn modelId="{7146EBC8-9D4A-43DB-A168-F05773633E74}" type="presOf" srcId="{C3539D79-6159-4B50-A3CB-4AB1DEBEC77A}" destId="{F95A6257-BF24-4821-ADF4-28146B324AC1}" srcOrd="1" destOrd="0" presId="urn:microsoft.com/office/officeart/2005/8/layout/vProcess5"/>
    <dgm:cxn modelId="{5C26B7E1-B9A5-426B-BAF8-0F2F3C9F819F}" srcId="{279ADC44-0596-4D68-AD81-C72FCFF004FB}" destId="{C3539D79-6159-4B50-A3CB-4AB1DEBEC77A}" srcOrd="1" destOrd="0" parTransId="{F55B2D29-BC26-442D-B233-CB4B987B45C6}" sibTransId="{69883889-52C1-4D81-AF1E-5375479006C5}"/>
    <dgm:cxn modelId="{DB6CC0AB-98F2-4B38-996C-0291CC698D78}" type="presParOf" srcId="{F4DA82C3-EE96-4279-B1AF-798886EE11FD}" destId="{A6A87412-8917-4435-882C-DB9CD4E600AC}" srcOrd="0" destOrd="0" presId="urn:microsoft.com/office/officeart/2005/8/layout/vProcess5"/>
    <dgm:cxn modelId="{D5F4D102-ABF9-48FE-9235-BE2D296013AA}" type="presParOf" srcId="{F4DA82C3-EE96-4279-B1AF-798886EE11FD}" destId="{E9CFD9FE-2126-42D4-A8B7-B66825397387}" srcOrd="1" destOrd="0" presId="urn:microsoft.com/office/officeart/2005/8/layout/vProcess5"/>
    <dgm:cxn modelId="{0732A52B-04A2-4ABE-982B-BE9DEE13BEDC}" type="presParOf" srcId="{F4DA82C3-EE96-4279-B1AF-798886EE11FD}" destId="{C3C03179-BDDA-4575-9EE4-225694F2DA30}" srcOrd="2" destOrd="0" presId="urn:microsoft.com/office/officeart/2005/8/layout/vProcess5"/>
    <dgm:cxn modelId="{F1DE5506-B03E-4C87-A52A-390A77A65FCA}" type="presParOf" srcId="{F4DA82C3-EE96-4279-B1AF-798886EE11FD}" destId="{4FBEFAFF-FDDA-42DE-94E0-49D13D4A75A4}" srcOrd="3" destOrd="0" presId="urn:microsoft.com/office/officeart/2005/8/layout/vProcess5"/>
    <dgm:cxn modelId="{5A0C66F0-E402-40B6-B903-CC8BD03EACF3}" type="presParOf" srcId="{F4DA82C3-EE96-4279-B1AF-798886EE11FD}" destId="{6E16D221-C450-47FE-9581-095B00E133FB}" srcOrd="4" destOrd="0" presId="urn:microsoft.com/office/officeart/2005/8/layout/vProcess5"/>
    <dgm:cxn modelId="{5CC48DFF-95B1-4057-A0E4-F4510A7EA7EF}" type="presParOf" srcId="{F4DA82C3-EE96-4279-B1AF-798886EE11FD}" destId="{9D1EDAA9-D59A-4B55-B03E-3B5AFFEB221E}" srcOrd="5" destOrd="0" presId="urn:microsoft.com/office/officeart/2005/8/layout/vProcess5"/>
    <dgm:cxn modelId="{8B42F048-48E8-42FC-BE31-C031D0C57C24}" type="presParOf" srcId="{F4DA82C3-EE96-4279-B1AF-798886EE11FD}" destId="{CFEED9AF-1FA7-4160-9FEB-4FC78B30E462}" srcOrd="6" destOrd="0" presId="urn:microsoft.com/office/officeart/2005/8/layout/vProcess5"/>
    <dgm:cxn modelId="{D71A591F-7C18-4140-8F78-8113FEA799A6}" type="presParOf" srcId="{F4DA82C3-EE96-4279-B1AF-798886EE11FD}" destId="{F95A6257-BF24-4821-ADF4-28146B324AC1}" srcOrd="7" destOrd="0" presId="urn:microsoft.com/office/officeart/2005/8/layout/vProcess5"/>
    <dgm:cxn modelId="{8D33101A-61F4-4C32-AC6C-AA4551DB55FA}" type="presParOf" srcId="{F4DA82C3-EE96-4279-B1AF-798886EE11FD}" destId="{9840C133-D729-4747-83BD-5D5030E1B8E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95F327-87B0-439C-95FB-1C9D3A613BB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66C436-CAE0-4A88-87C2-7985A45439D5}">
      <dgm:prSet/>
      <dgm:spPr/>
      <dgm:t>
        <a:bodyPr/>
        <a:lstStyle/>
        <a:p>
          <a:r>
            <a:rPr lang="en-US" b="0" i="0"/>
            <a:t>Make a clear argument</a:t>
          </a:r>
          <a:endParaRPr lang="en-US"/>
        </a:p>
      </dgm:t>
    </dgm:pt>
    <dgm:pt modelId="{E18BD461-9902-4AE2-89E0-F43FC3E18359}" type="parTrans" cxnId="{8DFC03BE-DC03-40D4-9538-F082BED53C5E}">
      <dgm:prSet/>
      <dgm:spPr/>
      <dgm:t>
        <a:bodyPr/>
        <a:lstStyle/>
        <a:p>
          <a:endParaRPr lang="en-US"/>
        </a:p>
      </dgm:t>
    </dgm:pt>
    <dgm:pt modelId="{EBEA22A8-1F72-4030-9BCE-A795A576CE64}" type="sibTrans" cxnId="{8DFC03BE-DC03-40D4-9538-F082BED53C5E}">
      <dgm:prSet/>
      <dgm:spPr/>
      <dgm:t>
        <a:bodyPr/>
        <a:lstStyle/>
        <a:p>
          <a:endParaRPr lang="en-US"/>
        </a:p>
      </dgm:t>
    </dgm:pt>
    <dgm:pt modelId="{C4BCDF96-F8DB-467D-AD9D-EC74D2D58793}">
      <dgm:prSet/>
      <dgm:spPr/>
      <dgm:t>
        <a:bodyPr/>
        <a:lstStyle/>
        <a:p>
          <a:r>
            <a:rPr lang="en-US" b="0" i="0"/>
            <a:t>Evaluate extent</a:t>
          </a:r>
          <a:endParaRPr lang="en-US"/>
        </a:p>
      </dgm:t>
    </dgm:pt>
    <dgm:pt modelId="{D76ADE2F-1208-44CB-BEEC-73398232D212}" type="parTrans" cxnId="{73DCCF1F-2103-4744-9BAF-F99296D552EC}">
      <dgm:prSet/>
      <dgm:spPr/>
      <dgm:t>
        <a:bodyPr/>
        <a:lstStyle/>
        <a:p>
          <a:endParaRPr lang="en-US"/>
        </a:p>
      </dgm:t>
    </dgm:pt>
    <dgm:pt modelId="{F5B42732-C82E-4EEF-B182-1BCEAFE49439}" type="sibTrans" cxnId="{73DCCF1F-2103-4744-9BAF-F99296D552EC}">
      <dgm:prSet/>
      <dgm:spPr/>
      <dgm:t>
        <a:bodyPr/>
        <a:lstStyle/>
        <a:p>
          <a:endParaRPr lang="en-US"/>
        </a:p>
      </dgm:t>
    </dgm:pt>
    <dgm:pt modelId="{ABE71DB7-5CA2-4C35-84EE-1F225DBA5DBE}">
      <dgm:prSet/>
      <dgm:spPr/>
      <dgm:t>
        <a:bodyPr/>
        <a:lstStyle/>
        <a:p>
          <a:r>
            <a:rPr lang="en-US" b="0" i="0"/>
            <a:t>Include categories</a:t>
          </a:r>
          <a:endParaRPr lang="en-US"/>
        </a:p>
      </dgm:t>
    </dgm:pt>
    <dgm:pt modelId="{A781AB33-12AC-4781-9779-41AAEE54DC43}" type="parTrans" cxnId="{713E3EB5-4495-4FA9-9060-25822F8093F8}">
      <dgm:prSet/>
      <dgm:spPr/>
      <dgm:t>
        <a:bodyPr/>
        <a:lstStyle/>
        <a:p>
          <a:endParaRPr lang="en-US"/>
        </a:p>
      </dgm:t>
    </dgm:pt>
    <dgm:pt modelId="{4D9BF58C-D2C9-4C0A-956E-BEF004E44CA6}" type="sibTrans" cxnId="{713E3EB5-4495-4FA9-9060-25822F8093F8}">
      <dgm:prSet/>
      <dgm:spPr/>
      <dgm:t>
        <a:bodyPr/>
        <a:lstStyle/>
        <a:p>
          <a:endParaRPr lang="en-US"/>
        </a:p>
      </dgm:t>
    </dgm:pt>
    <dgm:pt modelId="{CE2EE527-8994-4C69-AA83-426CC57898CD}">
      <dgm:prSet/>
      <dgm:spPr/>
      <dgm:t>
        <a:bodyPr/>
        <a:lstStyle/>
        <a:p>
          <a:r>
            <a:rPr lang="en-US" b="0" i="0"/>
            <a:t>Why: controls entire essay (1 point)</a:t>
          </a:r>
          <a:endParaRPr lang="en-US"/>
        </a:p>
      </dgm:t>
    </dgm:pt>
    <dgm:pt modelId="{715D8041-054D-411C-AFCE-32312A874B2A}" type="parTrans" cxnId="{20E944CB-ABB1-457C-A892-5869748ADD36}">
      <dgm:prSet/>
      <dgm:spPr/>
      <dgm:t>
        <a:bodyPr/>
        <a:lstStyle/>
        <a:p>
          <a:endParaRPr lang="en-US"/>
        </a:p>
      </dgm:t>
    </dgm:pt>
    <dgm:pt modelId="{5FBBF56E-6ED2-4924-A5B1-DCA2459B5EB4}" type="sibTrans" cxnId="{20E944CB-ABB1-457C-A892-5869748ADD36}">
      <dgm:prSet/>
      <dgm:spPr/>
      <dgm:t>
        <a:bodyPr/>
        <a:lstStyle/>
        <a:p>
          <a:endParaRPr lang="en-US"/>
        </a:p>
      </dgm:t>
    </dgm:pt>
    <dgm:pt modelId="{92A60245-BB3F-474E-B753-0595D975932C}" type="pres">
      <dgm:prSet presAssocID="{BD95F327-87B0-439C-95FB-1C9D3A613BB3}" presName="linear" presStyleCnt="0">
        <dgm:presLayoutVars>
          <dgm:dir/>
          <dgm:animLvl val="lvl"/>
          <dgm:resizeHandles val="exact"/>
        </dgm:presLayoutVars>
      </dgm:prSet>
      <dgm:spPr/>
    </dgm:pt>
    <dgm:pt modelId="{86B6EA00-98A9-4C12-84E1-52E26EC01D96}" type="pres">
      <dgm:prSet presAssocID="{D966C436-CAE0-4A88-87C2-7985A45439D5}" presName="parentLin" presStyleCnt="0"/>
      <dgm:spPr/>
    </dgm:pt>
    <dgm:pt modelId="{7A51FAA5-DDD6-4B82-A486-D24F0A978552}" type="pres">
      <dgm:prSet presAssocID="{D966C436-CAE0-4A88-87C2-7985A45439D5}" presName="parentLeftMargin" presStyleLbl="node1" presStyleIdx="0" presStyleCnt="4"/>
      <dgm:spPr/>
    </dgm:pt>
    <dgm:pt modelId="{14BADEA8-AFCA-4E62-B88F-7BE7BA4E45F5}" type="pres">
      <dgm:prSet presAssocID="{D966C436-CAE0-4A88-87C2-7985A45439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2A256F-5E8D-4E75-AC98-83C4749E2150}" type="pres">
      <dgm:prSet presAssocID="{D966C436-CAE0-4A88-87C2-7985A45439D5}" presName="negativeSpace" presStyleCnt="0"/>
      <dgm:spPr/>
    </dgm:pt>
    <dgm:pt modelId="{06743257-4B7A-4A9A-AB9B-2C9214D8126D}" type="pres">
      <dgm:prSet presAssocID="{D966C436-CAE0-4A88-87C2-7985A45439D5}" presName="childText" presStyleLbl="conFgAcc1" presStyleIdx="0" presStyleCnt="4">
        <dgm:presLayoutVars>
          <dgm:bulletEnabled val="1"/>
        </dgm:presLayoutVars>
      </dgm:prSet>
      <dgm:spPr/>
    </dgm:pt>
    <dgm:pt modelId="{7646B792-E1B7-4772-A5D0-9EE3E472F837}" type="pres">
      <dgm:prSet presAssocID="{EBEA22A8-1F72-4030-9BCE-A795A576CE64}" presName="spaceBetweenRectangles" presStyleCnt="0"/>
      <dgm:spPr/>
    </dgm:pt>
    <dgm:pt modelId="{FD32C72F-721B-4192-9739-9725C7DF46A1}" type="pres">
      <dgm:prSet presAssocID="{C4BCDF96-F8DB-467D-AD9D-EC74D2D58793}" presName="parentLin" presStyleCnt="0"/>
      <dgm:spPr/>
    </dgm:pt>
    <dgm:pt modelId="{612C409B-8413-45CC-A7EC-4E638A1FC745}" type="pres">
      <dgm:prSet presAssocID="{C4BCDF96-F8DB-467D-AD9D-EC74D2D58793}" presName="parentLeftMargin" presStyleLbl="node1" presStyleIdx="0" presStyleCnt="4"/>
      <dgm:spPr/>
    </dgm:pt>
    <dgm:pt modelId="{EA8FF952-0459-4F83-82E4-E8CFD43E1746}" type="pres">
      <dgm:prSet presAssocID="{C4BCDF96-F8DB-467D-AD9D-EC74D2D587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166727-BE96-4358-A350-7DB0BC549B1A}" type="pres">
      <dgm:prSet presAssocID="{C4BCDF96-F8DB-467D-AD9D-EC74D2D58793}" presName="negativeSpace" presStyleCnt="0"/>
      <dgm:spPr/>
    </dgm:pt>
    <dgm:pt modelId="{1A28466D-BCD7-497E-965E-975A42BD3DD3}" type="pres">
      <dgm:prSet presAssocID="{C4BCDF96-F8DB-467D-AD9D-EC74D2D58793}" presName="childText" presStyleLbl="conFgAcc1" presStyleIdx="1" presStyleCnt="4">
        <dgm:presLayoutVars>
          <dgm:bulletEnabled val="1"/>
        </dgm:presLayoutVars>
      </dgm:prSet>
      <dgm:spPr/>
    </dgm:pt>
    <dgm:pt modelId="{331B72C1-2D35-4C9A-BCE2-9608EDB48992}" type="pres">
      <dgm:prSet presAssocID="{F5B42732-C82E-4EEF-B182-1BCEAFE49439}" presName="spaceBetweenRectangles" presStyleCnt="0"/>
      <dgm:spPr/>
    </dgm:pt>
    <dgm:pt modelId="{3C325E75-ABD1-4247-B5E1-F04633A12C93}" type="pres">
      <dgm:prSet presAssocID="{ABE71DB7-5CA2-4C35-84EE-1F225DBA5DBE}" presName="parentLin" presStyleCnt="0"/>
      <dgm:spPr/>
    </dgm:pt>
    <dgm:pt modelId="{526FD7E8-D7D7-4290-8309-F528E621B8D9}" type="pres">
      <dgm:prSet presAssocID="{ABE71DB7-5CA2-4C35-84EE-1F225DBA5DBE}" presName="parentLeftMargin" presStyleLbl="node1" presStyleIdx="1" presStyleCnt="4"/>
      <dgm:spPr/>
    </dgm:pt>
    <dgm:pt modelId="{652ED624-D6DC-4910-9561-BE19F3C225B1}" type="pres">
      <dgm:prSet presAssocID="{ABE71DB7-5CA2-4C35-84EE-1F225DBA5D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EAEBAE-960B-4C41-9067-BD122E435B02}" type="pres">
      <dgm:prSet presAssocID="{ABE71DB7-5CA2-4C35-84EE-1F225DBA5DBE}" presName="negativeSpace" presStyleCnt="0"/>
      <dgm:spPr/>
    </dgm:pt>
    <dgm:pt modelId="{BA6B946B-E690-421D-BF2B-4592C377EF2C}" type="pres">
      <dgm:prSet presAssocID="{ABE71DB7-5CA2-4C35-84EE-1F225DBA5DBE}" presName="childText" presStyleLbl="conFgAcc1" presStyleIdx="2" presStyleCnt="4">
        <dgm:presLayoutVars>
          <dgm:bulletEnabled val="1"/>
        </dgm:presLayoutVars>
      </dgm:prSet>
      <dgm:spPr/>
    </dgm:pt>
    <dgm:pt modelId="{6D1A95BE-B660-4129-82EC-6E1E57577D9E}" type="pres">
      <dgm:prSet presAssocID="{4D9BF58C-D2C9-4C0A-956E-BEF004E44CA6}" presName="spaceBetweenRectangles" presStyleCnt="0"/>
      <dgm:spPr/>
    </dgm:pt>
    <dgm:pt modelId="{0159ECB4-6754-4ABD-AFD2-CC6D5429F16D}" type="pres">
      <dgm:prSet presAssocID="{CE2EE527-8994-4C69-AA83-426CC57898CD}" presName="parentLin" presStyleCnt="0"/>
      <dgm:spPr/>
    </dgm:pt>
    <dgm:pt modelId="{6C6354C9-F68F-4BD1-A196-8BD87B67F7AF}" type="pres">
      <dgm:prSet presAssocID="{CE2EE527-8994-4C69-AA83-426CC57898CD}" presName="parentLeftMargin" presStyleLbl="node1" presStyleIdx="2" presStyleCnt="4"/>
      <dgm:spPr/>
    </dgm:pt>
    <dgm:pt modelId="{7DBDFD4E-9E2E-4F0F-B0B7-87B871BAE0A3}" type="pres">
      <dgm:prSet presAssocID="{CE2EE527-8994-4C69-AA83-426CC57898C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2BD0D44-3DE5-405A-BC86-31286ACD9E70}" type="pres">
      <dgm:prSet presAssocID="{CE2EE527-8994-4C69-AA83-426CC57898CD}" presName="negativeSpace" presStyleCnt="0"/>
      <dgm:spPr/>
    </dgm:pt>
    <dgm:pt modelId="{45C1738A-6F9A-4533-859E-DF51539B0FD7}" type="pres">
      <dgm:prSet presAssocID="{CE2EE527-8994-4C69-AA83-426CC57898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5F0A900-0AAC-45BC-88CA-0C3CF8998D76}" type="presOf" srcId="{C4BCDF96-F8DB-467D-AD9D-EC74D2D58793}" destId="{612C409B-8413-45CC-A7EC-4E638A1FC745}" srcOrd="0" destOrd="0" presId="urn:microsoft.com/office/officeart/2005/8/layout/list1"/>
    <dgm:cxn modelId="{92CDE00C-D101-49D5-AF78-5DC94627BC9F}" type="presOf" srcId="{CE2EE527-8994-4C69-AA83-426CC57898CD}" destId="{6C6354C9-F68F-4BD1-A196-8BD87B67F7AF}" srcOrd="0" destOrd="0" presId="urn:microsoft.com/office/officeart/2005/8/layout/list1"/>
    <dgm:cxn modelId="{73DCCF1F-2103-4744-9BAF-F99296D552EC}" srcId="{BD95F327-87B0-439C-95FB-1C9D3A613BB3}" destId="{C4BCDF96-F8DB-467D-AD9D-EC74D2D58793}" srcOrd="1" destOrd="0" parTransId="{D76ADE2F-1208-44CB-BEEC-73398232D212}" sibTransId="{F5B42732-C82E-4EEF-B182-1BCEAFE49439}"/>
    <dgm:cxn modelId="{A5585C61-4295-4151-B664-3E80B1BDCC3E}" type="presOf" srcId="{BD95F327-87B0-439C-95FB-1C9D3A613BB3}" destId="{92A60245-BB3F-474E-B753-0595D975932C}" srcOrd="0" destOrd="0" presId="urn:microsoft.com/office/officeart/2005/8/layout/list1"/>
    <dgm:cxn modelId="{D7AFBE65-CCC7-4859-A0FF-3A049F430DD7}" type="presOf" srcId="{C4BCDF96-F8DB-467D-AD9D-EC74D2D58793}" destId="{EA8FF952-0459-4F83-82E4-E8CFD43E1746}" srcOrd="1" destOrd="0" presId="urn:microsoft.com/office/officeart/2005/8/layout/list1"/>
    <dgm:cxn modelId="{4E1DAD52-FC0A-4177-B12D-7470738A8BB0}" type="presOf" srcId="{ABE71DB7-5CA2-4C35-84EE-1F225DBA5DBE}" destId="{526FD7E8-D7D7-4290-8309-F528E621B8D9}" srcOrd="0" destOrd="0" presId="urn:microsoft.com/office/officeart/2005/8/layout/list1"/>
    <dgm:cxn modelId="{55BECE54-E851-4C7F-BAAC-1DA81C0DF659}" type="presOf" srcId="{ABE71DB7-5CA2-4C35-84EE-1F225DBA5DBE}" destId="{652ED624-D6DC-4910-9561-BE19F3C225B1}" srcOrd="1" destOrd="0" presId="urn:microsoft.com/office/officeart/2005/8/layout/list1"/>
    <dgm:cxn modelId="{CDC7EE74-4AE6-4E99-BC1F-774CE969DE3F}" type="presOf" srcId="{CE2EE527-8994-4C69-AA83-426CC57898CD}" destId="{7DBDFD4E-9E2E-4F0F-B0B7-87B871BAE0A3}" srcOrd="1" destOrd="0" presId="urn:microsoft.com/office/officeart/2005/8/layout/list1"/>
    <dgm:cxn modelId="{01CE418A-F551-49A3-A67A-580DCC594088}" type="presOf" srcId="{D966C436-CAE0-4A88-87C2-7985A45439D5}" destId="{7A51FAA5-DDD6-4B82-A486-D24F0A978552}" srcOrd="0" destOrd="0" presId="urn:microsoft.com/office/officeart/2005/8/layout/list1"/>
    <dgm:cxn modelId="{713E3EB5-4495-4FA9-9060-25822F8093F8}" srcId="{BD95F327-87B0-439C-95FB-1C9D3A613BB3}" destId="{ABE71DB7-5CA2-4C35-84EE-1F225DBA5DBE}" srcOrd="2" destOrd="0" parTransId="{A781AB33-12AC-4781-9779-41AAEE54DC43}" sibTransId="{4D9BF58C-D2C9-4C0A-956E-BEF004E44CA6}"/>
    <dgm:cxn modelId="{8DFC03BE-DC03-40D4-9538-F082BED53C5E}" srcId="{BD95F327-87B0-439C-95FB-1C9D3A613BB3}" destId="{D966C436-CAE0-4A88-87C2-7985A45439D5}" srcOrd="0" destOrd="0" parTransId="{E18BD461-9902-4AE2-89E0-F43FC3E18359}" sibTransId="{EBEA22A8-1F72-4030-9BCE-A795A576CE64}"/>
    <dgm:cxn modelId="{743F46C3-6B09-488F-B7A6-0F42A4412B18}" type="presOf" srcId="{D966C436-CAE0-4A88-87C2-7985A45439D5}" destId="{14BADEA8-AFCA-4E62-B88F-7BE7BA4E45F5}" srcOrd="1" destOrd="0" presId="urn:microsoft.com/office/officeart/2005/8/layout/list1"/>
    <dgm:cxn modelId="{20E944CB-ABB1-457C-A892-5869748ADD36}" srcId="{BD95F327-87B0-439C-95FB-1C9D3A613BB3}" destId="{CE2EE527-8994-4C69-AA83-426CC57898CD}" srcOrd="3" destOrd="0" parTransId="{715D8041-054D-411C-AFCE-32312A874B2A}" sibTransId="{5FBBF56E-6ED2-4924-A5B1-DCA2459B5EB4}"/>
    <dgm:cxn modelId="{CC50F5D0-CA5D-43DB-8F3F-06FD3A9231F5}" type="presParOf" srcId="{92A60245-BB3F-474E-B753-0595D975932C}" destId="{86B6EA00-98A9-4C12-84E1-52E26EC01D96}" srcOrd="0" destOrd="0" presId="urn:microsoft.com/office/officeart/2005/8/layout/list1"/>
    <dgm:cxn modelId="{4A0BBB39-507E-4C4C-95E0-5FD6168B1C37}" type="presParOf" srcId="{86B6EA00-98A9-4C12-84E1-52E26EC01D96}" destId="{7A51FAA5-DDD6-4B82-A486-D24F0A978552}" srcOrd="0" destOrd="0" presId="urn:microsoft.com/office/officeart/2005/8/layout/list1"/>
    <dgm:cxn modelId="{8355762B-991A-405B-829C-797ECE66F6E3}" type="presParOf" srcId="{86B6EA00-98A9-4C12-84E1-52E26EC01D96}" destId="{14BADEA8-AFCA-4E62-B88F-7BE7BA4E45F5}" srcOrd="1" destOrd="0" presId="urn:microsoft.com/office/officeart/2005/8/layout/list1"/>
    <dgm:cxn modelId="{9189E8E2-0374-42AB-A4C4-CB1A82957EC2}" type="presParOf" srcId="{92A60245-BB3F-474E-B753-0595D975932C}" destId="{392A256F-5E8D-4E75-AC98-83C4749E2150}" srcOrd="1" destOrd="0" presId="urn:microsoft.com/office/officeart/2005/8/layout/list1"/>
    <dgm:cxn modelId="{95EDB981-759C-447A-B9DA-831A24DE3E3E}" type="presParOf" srcId="{92A60245-BB3F-474E-B753-0595D975932C}" destId="{06743257-4B7A-4A9A-AB9B-2C9214D8126D}" srcOrd="2" destOrd="0" presId="urn:microsoft.com/office/officeart/2005/8/layout/list1"/>
    <dgm:cxn modelId="{C78D5FFA-E250-42B4-AA2A-94820CCB7776}" type="presParOf" srcId="{92A60245-BB3F-474E-B753-0595D975932C}" destId="{7646B792-E1B7-4772-A5D0-9EE3E472F837}" srcOrd="3" destOrd="0" presId="urn:microsoft.com/office/officeart/2005/8/layout/list1"/>
    <dgm:cxn modelId="{63FAC9DB-748D-4492-89B5-00CCAB495028}" type="presParOf" srcId="{92A60245-BB3F-474E-B753-0595D975932C}" destId="{FD32C72F-721B-4192-9739-9725C7DF46A1}" srcOrd="4" destOrd="0" presId="urn:microsoft.com/office/officeart/2005/8/layout/list1"/>
    <dgm:cxn modelId="{258D486D-B6B1-4E17-BB5D-385426643B1E}" type="presParOf" srcId="{FD32C72F-721B-4192-9739-9725C7DF46A1}" destId="{612C409B-8413-45CC-A7EC-4E638A1FC745}" srcOrd="0" destOrd="0" presId="urn:microsoft.com/office/officeart/2005/8/layout/list1"/>
    <dgm:cxn modelId="{B48EBB3D-4609-40D2-BA6E-96B4A0D04011}" type="presParOf" srcId="{FD32C72F-721B-4192-9739-9725C7DF46A1}" destId="{EA8FF952-0459-4F83-82E4-E8CFD43E1746}" srcOrd="1" destOrd="0" presId="urn:microsoft.com/office/officeart/2005/8/layout/list1"/>
    <dgm:cxn modelId="{2FA470BA-B1ED-4F39-B192-0A3AAE2E53BD}" type="presParOf" srcId="{92A60245-BB3F-474E-B753-0595D975932C}" destId="{05166727-BE96-4358-A350-7DB0BC549B1A}" srcOrd="5" destOrd="0" presId="urn:microsoft.com/office/officeart/2005/8/layout/list1"/>
    <dgm:cxn modelId="{07D46791-5720-45C1-B28F-899695BEF7EE}" type="presParOf" srcId="{92A60245-BB3F-474E-B753-0595D975932C}" destId="{1A28466D-BCD7-497E-965E-975A42BD3DD3}" srcOrd="6" destOrd="0" presId="urn:microsoft.com/office/officeart/2005/8/layout/list1"/>
    <dgm:cxn modelId="{84F17C94-E73B-4964-A2EA-1EB737066368}" type="presParOf" srcId="{92A60245-BB3F-474E-B753-0595D975932C}" destId="{331B72C1-2D35-4C9A-BCE2-9608EDB48992}" srcOrd="7" destOrd="0" presId="urn:microsoft.com/office/officeart/2005/8/layout/list1"/>
    <dgm:cxn modelId="{7B3D280B-F271-49C3-BC1F-AD636B6E017F}" type="presParOf" srcId="{92A60245-BB3F-474E-B753-0595D975932C}" destId="{3C325E75-ABD1-4247-B5E1-F04633A12C93}" srcOrd="8" destOrd="0" presId="urn:microsoft.com/office/officeart/2005/8/layout/list1"/>
    <dgm:cxn modelId="{57010257-297C-4C24-A793-41751A70CAD0}" type="presParOf" srcId="{3C325E75-ABD1-4247-B5E1-F04633A12C93}" destId="{526FD7E8-D7D7-4290-8309-F528E621B8D9}" srcOrd="0" destOrd="0" presId="urn:microsoft.com/office/officeart/2005/8/layout/list1"/>
    <dgm:cxn modelId="{EE42ABA4-A4DB-4D20-878B-FE8A80B09571}" type="presParOf" srcId="{3C325E75-ABD1-4247-B5E1-F04633A12C93}" destId="{652ED624-D6DC-4910-9561-BE19F3C225B1}" srcOrd="1" destOrd="0" presId="urn:microsoft.com/office/officeart/2005/8/layout/list1"/>
    <dgm:cxn modelId="{A10B0D12-51AF-4631-84EC-0E836FA4C128}" type="presParOf" srcId="{92A60245-BB3F-474E-B753-0595D975932C}" destId="{EEEAEBAE-960B-4C41-9067-BD122E435B02}" srcOrd="9" destOrd="0" presId="urn:microsoft.com/office/officeart/2005/8/layout/list1"/>
    <dgm:cxn modelId="{D3816BEE-AF1C-4880-ADF8-0EB686ECB181}" type="presParOf" srcId="{92A60245-BB3F-474E-B753-0595D975932C}" destId="{BA6B946B-E690-421D-BF2B-4592C377EF2C}" srcOrd="10" destOrd="0" presId="urn:microsoft.com/office/officeart/2005/8/layout/list1"/>
    <dgm:cxn modelId="{E09E7296-5033-48F0-85F8-A7935132F482}" type="presParOf" srcId="{92A60245-BB3F-474E-B753-0595D975932C}" destId="{6D1A95BE-B660-4129-82EC-6E1E57577D9E}" srcOrd="11" destOrd="0" presId="urn:microsoft.com/office/officeart/2005/8/layout/list1"/>
    <dgm:cxn modelId="{685B9C1D-B72D-47EC-8367-4BD1835FB12A}" type="presParOf" srcId="{92A60245-BB3F-474E-B753-0595D975932C}" destId="{0159ECB4-6754-4ABD-AFD2-CC6D5429F16D}" srcOrd="12" destOrd="0" presId="urn:microsoft.com/office/officeart/2005/8/layout/list1"/>
    <dgm:cxn modelId="{71432BF7-1D28-4F81-B0A2-349311085CA9}" type="presParOf" srcId="{0159ECB4-6754-4ABD-AFD2-CC6D5429F16D}" destId="{6C6354C9-F68F-4BD1-A196-8BD87B67F7AF}" srcOrd="0" destOrd="0" presId="urn:microsoft.com/office/officeart/2005/8/layout/list1"/>
    <dgm:cxn modelId="{5D8C60F8-2756-4AEE-A4C1-F3CDB1E9E289}" type="presParOf" srcId="{0159ECB4-6754-4ABD-AFD2-CC6D5429F16D}" destId="{7DBDFD4E-9E2E-4F0F-B0B7-87B871BAE0A3}" srcOrd="1" destOrd="0" presId="urn:microsoft.com/office/officeart/2005/8/layout/list1"/>
    <dgm:cxn modelId="{CEBFD09E-C9D4-46BA-A3E4-7BF7AABF9EBE}" type="presParOf" srcId="{92A60245-BB3F-474E-B753-0595D975932C}" destId="{F2BD0D44-3DE5-405A-BC86-31286ACD9E70}" srcOrd="13" destOrd="0" presId="urn:microsoft.com/office/officeart/2005/8/layout/list1"/>
    <dgm:cxn modelId="{8A5A91F1-D1C1-4FD5-9283-11A5619ECDDE}" type="presParOf" srcId="{92A60245-BB3F-474E-B753-0595D975932C}" destId="{45C1738A-6F9A-4533-859E-DF51539B0F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D6E5A5-3C95-4350-BB1B-73826D3F3AE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1FB871-B285-444C-A5F1-FDBC260CA1C4}">
      <dgm:prSet/>
      <dgm:spPr/>
      <dgm:t>
        <a:bodyPr/>
        <a:lstStyle/>
        <a:p>
          <a:r>
            <a:rPr lang="en-US" b="0" i="0"/>
            <a:t>Internal factors were more significant</a:t>
          </a:r>
          <a:endParaRPr lang="en-US"/>
        </a:p>
      </dgm:t>
    </dgm:pt>
    <dgm:pt modelId="{522249D5-B7CE-43FB-9664-E718A3906757}" type="parTrans" cxnId="{AE7B77D1-1222-43A3-8332-A322D91B4FF6}">
      <dgm:prSet/>
      <dgm:spPr/>
      <dgm:t>
        <a:bodyPr/>
        <a:lstStyle/>
        <a:p>
          <a:endParaRPr lang="en-US"/>
        </a:p>
      </dgm:t>
    </dgm:pt>
    <dgm:pt modelId="{3B5E8667-D365-4688-AF01-074F94BAB7D7}" type="sibTrans" cxnId="{AE7B77D1-1222-43A3-8332-A322D91B4FF6}">
      <dgm:prSet/>
      <dgm:spPr/>
      <dgm:t>
        <a:bodyPr/>
        <a:lstStyle/>
        <a:p>
          <a:endParaRPr lang="en-US"/>
        </a:p>
      </dgm:t>
    </dgm:pt>
    <dgm:pt modelId="{5C211054-0658-4E1B-A567-2A8827C5FC11}">
      <dgm:prSet/>
      <dgm:spPr/>
      <dgm:t>
        <a:bodyPr/>
        <a:lstStyle/>
        <a:p>
          <a:r>
            <a:rPr lang="en-US" b="0" i="0"/>
            <a:t>External factors accelerated change</a:t>
          </a:r>
          <a:endParaRPr lang="en-US"/>
        </a:p>
      </dgm:t>
    </dgm:pt>
    <dgm:pt modelId="{4ED787EE-4491-4738-B272-D9F18D3E4FF1}" type="parTrans" cxnId="{86098550-5D58-4EE8-B3B3-B18BFC30E154}">
      <dgm:prSet/>
      <dgm:spPr/>
      <dgm:t>
        <a:bodyPr/>
        <a:lstStyle/>
        <a:p>
          <a:endParaRPr lang="en-US"/>
        </a:p>
      </dgm:t>
    </dgm:pt>
    <dgm:pt modelId="{09F8BB8F-D082-4021-953C-07B01BACA967}" type="sibTrans" cxnId="{86098550-5D58-4EE8-B3B3-B18BFC30E154}">
      <dgm:prSet/>
      <dgm:spPr/>
      <dgm:t>
        <a:bodyPr/>
        <a:lstStyle/>
        <a:p>
          <a:endParaRPr lang="en-US"/>
        </a:p>
      </dgm:t>
    </dgm:pt>
    <dgm:pt modelId="{3D0E4197-E5E3-4FBA-8453-A0BDBFFD1507}">
      <dgm:prSet/>
      <dgm:spPr/>
      <dgm:t>
        <a:bodyPr/>
        <a:lstStyle/>
        <a:p>
          <a:r>
            <a:rPr lang="en-US" b="0" i="0"/>
            <a:t>Clear line of reasoning</a:t>
          </a:r>
          <a:endParaRPr lang="en-US"/>
        </a:p>
      </dgm:t>
    </dgm:pt>
    <dgm:pt modelId="{1DD9B462-EC51-4390-BDD8-ED42D57F42C8}" type="parTrans" cxnId="{863C39BA-4902-4E5E-9D09-1018DA6660BF}">
      <dgm:prSet/>
      <dgm:spPr/>
      <dgm:t>
        <a:bodyPr/>
        <a:lstStyle/>
        <a:p>
          <a:endParaRPr lang="en-US"/>
        </a:p>
      </dgm:t>
    </dgm:pt>
    <dgm:pt modelId="{81537F71-B5D3-45C0-BFA5-1FC3486F3418}" type="sibTrans" cxnId="{863C39BA-4902-4E5E-9D09-1018DA6660BF}">
      <dgm:prSet/>
      <dgm:spPr/>
      <dgm:t>
        <a:bodyPr/>
        <a:lstStyle/>
        <a:p>
          <a:endParaRPr lang="en-US"/>
        </a:p>
      </dgm:t>
    </dgm:pt>
    <dgm:pt modelId="{23B4967B-1631-4F26-B388-5158A3A30E1E}" type="pres">
      <dgm:prSet presAssocID="{91D6E5A5-3C95-4350-BB1B-73826D3F3AEA}" presName="linear" presStyleCnt="0">
        <dgm:presLayoutVars>
          <dgm:animLvl val="lvl"/>
          <dgm:resizeHandles val="exact"/>
        </dgm:presLayoutVars>
      </dgm:prSet>
      <dgm:spPr/>
    </dgm:pt>
    <dgm:pt modelId="{1E469F15-5D69-4E94-B628-A882CC9146BF}" type="pres">
      <dgm:prSet presAssocID="{511FB871-B285-444C-A5F1-FDBC260CA1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A6C55B-C1F1-41F5-A1F6-0B6D072D7654}" type="pres">
      <dgm:prSet presAssocID="{3B5E8667-D365-4688-AF01-074F94BAB7D7}" presName="spacer" presStyleCnt="0"/>
      <dgm:spPr/>
    </dgm:pt>
    <dgm:pt modelId="{20EE8B45-BC34-4DC5-AFBA-4789ED9598B8}" type="pres">
      <dgm:prSet presAssocID="{5C211054-0658-4E1B-A567-2A8827C5FC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D28D6F-57B9-4328-87C4-AD619AAC7A1F}" type="pres">
      <dgm:prSet presAssocID="{09F8BB8F-D082-4021-953C-07B01BACA967}" presName="spacer" presStyleCnt="0"/>
      <dgm:spPr/>
    </dgm:pt>
    <dgm:pt modelId="{ECBD3300-1F85-489B-9A35-60D15198BA94}" type="pres">
      <dgm:prSet presAssocID="{3D0E4197-E5E3-4FBA-8453-A0BDBFFD15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6098550-5D58-4EE8-B3B3-B18BFC30E154}" srcId="{91D6E5A5-3C95-4350-BB1B-73826D3F3AEA}" destId="{5C211054-0658-4E1B-A567-2A8827C5FC11}" srcOrd="1" destOrd="0" parTransId="{4ED787EE-4491-4738-B272-D9F18D3E4FF1}" sibTransId="{09F8BB8F-D082-4021-953C-07B01BACA967}"/>
    <dgm:cxn modelId="{16D35B80-CFCF-4FF6-9E79-330145314DEE}" type="presOf" srcId="{3D0E4197-E5E3-4FBA-8453-A0BDBFFD1507}" destId="{ECBD3300-1F85-489B-9A35-60D15198BA94}" srcOrd="0" destOrd="0" presId="urn:microsoft.com/office/officeart/2005/8/layout/vList2"/>
    <dgm:cxn modelId="{6381E396-1203-40F8-B218-7B4513C50F87}" type="presOf" srcId="{91D6E5A5-3C95-4350-BB1B-73826D3F3AEA}" destId="{23B4967B-1631-4F26-B388-5158A3A30E1E}" srcOrd="0" destOrd="0" presId="urn:microsoft.com/office/officeart/2005/8/layout/vList2"/>
    <dgm:cxn modelId="{863C39BA-4902-4E5E-9D09-1018DA6660BF}" srcId="{91D6E5A5-3C95-4350-BB1B-73826D3F3AEA}" destId="{3D0E4197-E5E3-4FBA-8453-A0BDBFFD1507}" srcOrd="2" destOrd="0" parTransId="{1DD9B462-EC51-4390-BDD8-ED42D57F42C8}" sibTransId="{81537F71-B5D3-45C0-BFA5-1FC3486F3418}"/>
    <dgm:cxn modelId="{AE7B77D1-1222-43A3-8332-A322D91B4FF6}" srcId="{91D6E5A5-3C95-4350-BB1B-73826D3F3AEA}" destId="{511FB871-B285-444C-A5F1-FDBC260CA1C4}" srcOrd="0" destOrd="0" parTransId="{522249D5-B7CE-43FB-9664-E718A3906757}" sibTransId="{3B5E8667-D365-4688-AF01-074F94BAB7D7}"/>
    <dgm:cxn modelId="{C4E3CBE2-6DA0-4805-BF02-B41713FB4A37}" type="presOf" srcId="{5C211054-0658-4E1B-A567-2A8827C5FC11}" destId="{20EE8B45-BC34-4DC5-AFBA-4789ED9598B8}" srcOrd="0" destOrd="0" presId="urn:microsoft.com/office/officeart/2005/8/layout/vList2"/>
    <dgm:cxn modelId="{1A153BE4-0144-460E-8FCA-E2CD7677B528}" type="presOf" srcId="{511FB871-B285-444C-A5F1-FDBC260CA1C4}" destId="{1E469F15-5D69-4E94-B628-A882CC9146BF}" srcOrd="0" destOrd="0" presId="urn:microsoft.com/office/officeart/2005/8/layout/vList2"/>
    <dgm:cxn modelId="{124224C5-00C8-468B-B49D-7218EF57CF18}" type="presParOf" srcId="{23B4967B-1631-4F26-B388-5158A3A30E1E}" destId="{1E469F15-5D69-4E94-B628-A882CC9146BF}" srcOrd="0" destOrd="0" presId="urn:microsoft.com/office/officeart/2005/8/layout/vList2"/>
    <dgm:cxn modelId="{7F0D0496-0F55-4D4C-A008-E858EB02DE28}" type="presParOf" srcId="{23B4967B-1631-4F26-B388-5158A3A30E1E}" destId="{01A6C55B-C1F1-41F5-A1F6-0B6D072D7654}" srcOrd="1" destOrd="0" presId="urn:microsoft.com/office/officeart/2005/8/layout/vList2"/>
    <dgm:cxn modelId="{1BD634B3-A339-4E79-BC27-77751A4E99FC}" type="presParOf" srcId="{23B4967B-1631-4F26-B388-5158A3A30E1E}" destId="{20EE8B45-BC34-4DC5-AFBA-4789ED9598B8}" srcOrd="2" destOrd="0" presId="urn:microsoft.com/office/officeart/2005/8/layout/vList2"/>
    <dgm:cxn modelId="{610A698F-027C-4291-92B3-AC94516D8A8C}" type="presParOf" srcId="{23B4967B-1631-4F26-B388-5158A3A30E1E}" destId="{C3D28D6F-57B9-4328-87C4-AD619AAC7A1F}" srcOrd="3" destOrd="0" presId="urn:microsoft.com/office/officeart/2005/8/layout/vList2"/>
    <dgm:cxn modelId="{6D4C9C6B-DDA1-4B79-9F0A-2704C05C37C8}" type="presParOf" srcId="{23B4967B-1631-4F26-B388-5158A3A30E1E}" destId="{ECBD3300-1F85-489B-9A35-60D15198BA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299D02-2B60-4691-8688-D941BBC5827B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75588D-7CED-4BC9-B51C-3EBD72A5E379}">
      <dgm:prSet/>
      <dgm:spPr/>
      <dgm:t>
        <a:bodyPr/>
        <a:lstStyle/>
        <a:p>
          <a:r>
            <a:rPr lang="en-US" b="0" i="0"/>
            <a:t>Did I take a position?</a:t>
          </a:r>
          <a:endParaRPr lang="en-US"/>
        </a:p>
      </dgm:t>
    </dgm:pt>
    <dgm:pt modelId="{53648B2A-4D39-4165-926D-537BEFD76EC6}" type="parTrans" cxnId="{A1BEF550-D41F-4D50-A1D0-08F2BA969C24}">
      <dgm:prSet/>
      <dgm:spPr/>
      <dgm:t>
        <a:bodyPr/>
        <a:lstStyle/>
        <a:p>
          <a:endParaRPr lang="en-US"/>
        </a:p>
      </dgm:t>
    </dgm:pt>
    <dgm:pt modelId="{A794685F-ECAD-4D3B-8D7F-E04CA3695C87}" type="sibTrans" cxnId="{A1BEF550-D41F-4D50-A1D0-08F2BA969C24}">
      <dgm:prSet/>
      <dgm:spPr/>
      <dgm:t>
        <a:bodyPr/>
        <a:lstStyle/>
        <a:p>
          <a:endParaRPr lang="en-US"/>
        </a:p>
      </dgm:t>
    </dgm:pt>
    <dgm:pt modelId="{4B22CE08-6BDC-498F-9030-899947BFBF63}">
      <dgm:prSet/>
      <dgm:spPr/>
      <dgm:t>
        <a:bodyPr/>
        <a:lstStyle/>
        <a:p>
          <a:r>
            <a:rPr lang="en-US" b="0" i="0"/>
            <a:t>Did I compare causes?</a:t>
          </a:r>
          <a:endParaRPr lang="en-US"/>
        </a:p>
      </dgm:t>
    </dgm:pt>
    <dgm:pt modelId="{2EC76A3C-2004-48CC-9717-0CEC8FF6603E}" type="parTrans" cxnId="{301732A8-DEBF-470D-87CD-3910C40C8132}">
      <dgm:prSet/>
      <dgm:spPr/>
      <dgm:t>
        <a:bodyPr/>
        <a:lstStyle/>
        <a:p>
          <a:endParaRPr lang="en-US"/>
        </a:p>
      </dgm:t>
    </dgm:pt>
    <dgm:pt modelId="{47C4F49B-3367-44E6-BEE7-A1ECDFC1110A}" type="sibTrans" cxnId="{301732A8-DEBF-470D-87CD-3910C40C8132}">
      <dgm:prSet/>
      <dgm:spPr/>
      <dgm:t>
        <a:bodyPr/>
        <a:lstStyle/>
        <a:p>
          <a:endParaRPr lang="en-US"/>
        </a:p>
      </dgm:t>
    </dgm:pt>
    <dgm:pt modelId="{0978753E-8ED1-4EFA-AE88-FF83A04D32E2}">
      <dgm:prSet/>
      <dgm:spPr/>
      <dgm:t>
        <a:bodyPr/>
        <a:lstStyle/>
        <a:p>
          <a:r>
            <a:rPr lang="en-US" b="0" i="0"/>
            <a:t>Does this guide my paragraphs?</a:t>
          </a:r>
          <a:endParaRPr lang="en-US"/>
        </a:p>
      </dgm:t>
    </dgm:pt>
    <dgm:pt modelId="{7678B926-5DBC-48D7-A00D-46B22C3D6D0C}" type="parTrans" cxnId="{2148C59E-AA09-444E-862D-025FEEB91391}">
      <dgm:prSet/>
      <dgm:spPr/>
      <dgm:t>
        <a:bodyPr/>
        <a:lstStyle/>
        <a:p>
          <a:endParaRPr lang="en-US"/>
        </a:p>
      </dgm:t>
    </dgm:pt>
    <dgm:pt modelId="{A049E5EC-B22F-4CC1-850B-20C2E5A09669}" type="sibTrans" cxnId="{2148C59E-AA09-444E-862D-025FEEB91391}">
      <dgm:prSet/>
      <dgm:spPr/>
      <dgm:t>
        <a:bodyPr/>
        <a:lstStyle/>
        <a:p>
          <a:endParaRPr lang="en-US"/>
        </a:p>
      </dgm:t>
    </dgm:pt>
    <dgm:pt modelId="{A5D5A049-5801-446D-8A35-353888983F57}" type="pres">
      <dgm:prSet presAssocID="{FD299D02-2B60-4691-8688-D941BBC582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02793-A900-427C-909B-2F3B36D4E216}" type="pres">
      <dgm:prSet presAssocID="{4F75588D-7CED-4BC9-B51C-3EBD72A5E379}" presName="root" presStyleCnt="0"/>
      <dgm:spPr/>
    </dgm:pt>
    <dgm:pt modelId="{DB472453-C3B1-4EB2-8933-EFE658BFCB52}" type="pres">
      <dgm:prSet presAssocID="{4F75588D-7CED-4BC9-B51C-3EBD72A5E379}" presName="rootComposite" presStyleCnt="0"/>
      <dgm:spPr/>
    </dgm:pt>
    <dgm:pt modelId="{5E25E04A-EC48-48AA-B213-FCBB59B62F8C}" type="pres">
      <dgm:prSet presAssocID="{4F75588D-7CED-4BC9-B51C-3EBD72A5E379}" presName="rootText" presStyleLbl="node1" presStyleIdx="0" presStyleCnt="3"/>
      <dgm:spPr/>
    </dgm:pt>
    <dgm:pt modelId="{306E585F-284C-40B8-A3B8-20D9CE1F1D74}" type="pres">
      <dgm:prSet presAssocID="{4F75588D-7CED-4BC9-B51C-3EBD72A5E379}" presName="rootConnector" presStyleLbl="node1" presStyleIdx="0" presStyleCnt="3"/>
      <dgm:spPr/>
    </dgm:pt>
    <dgm:pt modelId="{20B19EBA-6238-4CFB-B1BA-2A8F44318843}" type="pres">
      <dgm:prSet presAssocID="{4F75588D-7CED-4BC9-B51C-3EBD72A5E379}" presName="childShape" presStyleCnt="0"/>
      <dgm:spPr/>
    </dgm:pt>
    <dgm:pt modelId="{F008D116-B378-468D-9408-AC483D1CD187}" type="pres">
      <dgm:prSet presAssocID="{4B22CE08-6BDC-498F-9030-899947BFBF63}" presName="root" presStyleCnt="0"/>
      <dgm:spPr/>
    </dgm:pt>
    <dgm:pt modelId="{7E3109A2-9A59-44D8-BA29-EA8B5BF355FE}" type="pres">
      <dgm:prSet presAssocID="{4B22CE08-6BDC-498F-9030-899947BFBF63}" presName="rootComposite" presStyleCnt="0"/>
      <dgm:spPr/>
    </dgm:pt>
    <dgm:pt modelId="{A367766A-67E9-4851-8E8E-51EB41E91988}" type="pres">
      <dgm:prSet presAssocID="{4B22CE08-6BDC-498F-9030-899947BFBF63}" presName="rootText" presStyleLbl="node1" presStyleIdx="1" presStyleCnt="3"/>
      <dgm:spPr/>
    </dgm:pt>
    <dgm:pt modelId="{A2A2F533-A5D2-4EE1-9A85-671752A9EC72}" type="pres">
      <dgm:prSet presAssocID="{4B22CE08-6BDC-498F-9030-899947BFBF63}" presName="rootConnector" presStyleLbl="node1" presStyleIdx="1" presStyleCnt="3"/>
      <dgm:spPr/>
    </dgm:pt>
    <dgm:pt modelId="{33AE0A5D-0F51-4A2E-A0EA-2F12848E6A5A}" type="pres">
      <dgm:prSet presAssocID="{4B22CE08-6BDC-498F-9030-899947BFBF63}" presName="childShape" presStyleCnt="0"/>
      <dgm:spPr/>
    </dgm:pt>
    <dgm:pt modelId="{ABD4523E-7322-4A55-9856-4D577939BEFE}" type="pres">
      <dgm:prSet presAssocID="{0978753E-8ED1-4EFA-AE88-FF83A04D32E2}" presName="root" presStyleCnt="0"/>
      <dgm:spPr/>
    </dgm:pt>
    <dgm:pt modelId="{B1B00C01-B3E1-4F0C-ADE2-C01D0964E4DF}" type="pres">
      <dgm:prSet presAssocID="{0978753E-8ED1-4EFA-AE88-FF83A04D32E2}" presName="rootComposite" presStyleCnt="0"/>
      <dgm:spPr/>
    </dgm:pt>
    <dgm:pt modelId="{1576A959-57B1-4D3E-A87E-0D15A5FCF13C}" type="pres">
      <dgm:prSet presAssocID="{0978753E-8ED1-4EFA-AE88-FF83A04D32E2}" presName="rootText" presStyleLbl="node1" presStyleIdx="2" presStyleCnt="3"/>
      <dgm:spPr/>
    </dgm:pt>
    <dgm:pt modelId="{7AA07211-5785-4335-87BC-910DEA3CD327}" type="pres">
      <dgm:prSet presAssocID="{0978753E-8ED1-4EFA-AE88-FF83A04D32E2}" presName="rootConnector" presStyleLbl="node1" presStyleIdx="2" presStyleCnt="3"/>
      <dgm:spPr/>
    </dgm:pt>
    <dgm:pt modelId="{6C8C6162-6CDB-4A56-8F99-03809A08A88D}" type="pres">
      <dgm:prSet presAssocID="{0978753E-8ED1-4EFA-AE88-FF83A04D32E2}" presName="childShape" presStyleCnt="0"/>
      <dgm:spPr/>
    </dgm:pt>
  </dgm:ptLst>
  <dgm:cxnLst>
    <dgm:cxn modelId="{D4B5B822-A241-4DD5-90AB-79420ADF5E0F}" type="presOf" srcId="{4B22CE08-6BDC-498F-9030-899947BFBF63}" destId="{A367766A-67E9-4851-8E8E-51EB41E91988}" srcOrd="0" destOrd="0" presId="urn:microsoft.com/office/officeart/2005/8/layout/hierarchy3"/>
    <dgm:cxn modelId="{AB1EC43D-D6D3-4698-86F5-DF4486652FE1}" type="presOf" srcId="{FD299D02-2B60-4691-8688-D941BBC5827B}" destId="{A5D5A049-5801-446D-8A35-353888983F57}" srcOrd="0" destOrd="0" presId="urn:microsoft.com/office/officeart/2005/8/layout/hierarchy3"/>
    <dgm:cxn modelId="{57BF3560-17F3-475D-BEB9-2718B712B8BB}" type="presOf" srcId="{0978753E-8ED1-4EFA-AE88-FF83A04D32E2}" destId="{1576A959-57B1-4D3E-A87E-0D15A5FCF13C}" srcOrd="0" destOrd="0" presId="urn:microsoft.com/office/officeart/2005/8/layout/hierarchy3"/>
    <dgm:cxn modelId="{A1BEF550-D41F-4D50-A1D0-08F2BA969C24}" srcId="{FD299D02-2B60-4691-8688-D941BBC5827B}" destId="{4F75588D-7CED-4BC9-B51C-3EBD72A5E379}" srcOrd="0" destOrd="0" parTransId="{53648B2A-4D39-4165-926D-537BEFD76EC6}" sibTransId="{A794685F-ECAD-4D3B-8D7F-E04CA3695C87}"/>
    <dgm:cxn modelId="{A49D748F-E8DB-47E7-A66B-748798D8B8D5}" type="presOf" srcId="{0978753E-8ED1-4EFA-AE88-FF83A04D32E2}" destId="{7AA07211-5785-4335-87BC-910DEA3CD327}" srcOrd="1" destOrd="0" presId="urn:microsoft.com/office/officeart/2005/8/layout/hierarchy3"/>
    <dgm:cxn modelId="{2148C59E-AA09-444E-862D-025FEEB91391}" srcId="{FD299D02-2B60-4691-8688-D941BBC5827B}" destId="{0978753E-8ED1-4EFA-AE88-FF83A04D32E2}" srcOrd="2" destOrd="0" parTransId="{7678B926-5DBC-48D7-A00D-46B22C3D6D0C}" sibTransId="{A049E5EC-B22F-4CC1-850B-20C2E5A09669}"/>
    <dgm:cxn modelId="{301732A8-DEBF-470D-87CD-3910C40C8132}" srcId="{FD299D02-2B60-4691-8688-D941BBC5827B}" destId="{4B22CE08-6BDC-498F-9030-899947BFBF63}" srcOrd="1" destOrd="0" parTransId="{2EC76A3C-2004-48CC-9717-0CEC8FF6603E}" sibTransId="{47C4F49B-3367-44E6-BEE7-A1ECDFC1110A}"/>
    <dgm:cxn modelId="{E7EE73B0-E835-4DBA-9FB9-E540FBC9A347}" type="presOf" srcId="{4F75588D-7CED-4BC9-B51C-3EBD72A5E379}" destId="{306E585F-284C-40B8-A3B8-20D9CE1F1D74}" srcOrd="1" destOrd="0" presId="urn:microsoft.com/office/officeart/2005/8/layout/hierarchy3"/>
    <dgm:cxn modelId="{9EC69CC6-5419-4C44-B710-C84DD11AE902}" type="presOf" srcId="{4F75588D-7CED-4BC9-B51C-3EBD72A5E379}" destId="{5E25E04A-EC48-48AA-B213-FCBB59B62F8C}" srcOrd="0" destOrd="0" presId="urn:microsoft.com/office/officeart/2005/8/layout/hierarchy3"/>
    <dgm:cxn modelId="{B354EDDA-11A5-48B2-8291-BFBD4C057361}" type="presOf" srcId="{4B22CE08-6BDC-498F-9030-899947BFBF63}" destId="{A2A2F533-A5D2-4EE1-9A85-671752A9EC72}" srcOrd="1" destOrd="0" presId="urn:microsoft.com/office/officeart/2005/8/layout/hierarchy3"/>
    <dgm:cxn modelId="{DAFF7215-E1CA-4276-B2C7-D8C09C108F0D}" type="presParOf" srcId="{A5D5A049-5801-446D-8A35-353888983F57}" destId="{43502793-A900-427C-909B-2F3B36D4E216}" srcOrd="0" destOrd="0" presId="urn:microsoft.com/office/officeart/2005/8/layout/hierarchy3"/>
    <dgm:cxn modelId="{288AD557-748A-4DB9-86CE-708086ED4E00}" type="presParOf" srcId="{43502793-A900-427C-909B-2F3B36D4E216}" destId="{DB472453-C3B1-4EB2-8933-EFE658BFCB52}" srcOrd="0" destOrd="0" presId="urn:microsoft.com/office/officeart/2005/8/layout/hierarchy3"/>
    <dgm:cxn modelId="{7DB6899C-54E3-4645-A4BE-C9EF2FEEE49F}" type="presParOf" srcId="{DB472453-C3B1-4EB2-8933-EFE658BFCB52}" destId="{5E25E04A-EC48-48AA-B213-FCBB59B62F8C}" srcOrd="0" destOrd="0" presId="urn:microsoft.com/office/officeart/2005/8/layout/hierarchy3"/>
    <dgm:cxn modelId="{AE22DDB1-8951-4F87-95D1-7B0F517F8445}" type="presParOf" srcId="{DB472453-C3B1-4EB2-8933-EFE658BFCB52}" destId="{306E585F-284C-40B8-A3B8-20D9CE1F1D74}" srcOrd="1" destOrd="0" presId="urn:microsoft.com/office/officeart/2005/8/layout/hierarchy3"/>
    <dgm:cxn modelId="{BD568EEB-3A72-4E3C-AD8C-85A266BC82D3}" type="presParOf" srcId="{43502793-A900-427C-909B-2F3B36D4E216}" destId="{20B19EBA-6238-4CFB-B1BA-2A8F44318843}" srcOrd="1" destOrd="0" presId="urn:microsoft.com/office/officeart/2005/8/layout/hierarchy3"/>
    <dgm:cxn modelId="{7671ECB4-32F2-4A42-9367-64B4DAB66786}" type="presParOf" srcId="{A5D5A049-5801-446D-8A35-353888983F57}" destId="{F008D116-B378-468D-9408-AC483D1CD187}" srcOrd="1" destOrd="0" presId="urn:microsoft.com/office/officeart/2005/8/layout/hierarchy3"/>
    <dgm:cxn modelId="{FD85B9D1-3ED3-430D-A3D5-C2AA79E4E623}" type="presParOf" srcId="{F008D116-B378-468D-9408-AC483D1CD187}" destId="{7E3109A2-9A59-44D8-BA29-EA8B5BF355FE}" srcOrd="0" destOrd="0" presId="urn:microsoft.com/office/officeart/2005/8/layout/hierarchy3"/>
    <dgm:cxn modelId="{A2F23164-D5DD-41EE-A3F7-0819FA754F16}" type="presParOf" srcId="{7E3109A2-9A59-44D8-BA29-EA8B5BF355FE}" destId="{A367766A-67E9-4851-8E8E-51EB41E91988}" srcOrd="0" destOrd="0" presId="urn:microsoft.com/office/officeart/2005/8/layout/hierarchy3"/>
    <dgm:cxn modelId="{A38AA210-01F9-41BB-9F41-960F83EE046C}" type="presParOf" srcId="{7E3109A2-9A59-44D8-BA29-EA8B5BF355FE}" destId="{A2A2F533-A5D2-4EE1-9A85-671752A9EC72}" srcOrd="1" destOrd="0" presId="urn:microsoft.com/office/officeart/2005/8/layout/hierarchy3"/>
    <dgm:cxn modelId="{8E698F33-E136-4178-85D4-BBBB00DEC205}" type="presParOf" srcId="{F008D116-B378-468D-9408-AC483D1CD187}" destId="{33AE0A5D-0F51-4A2E-A0EA-2F12848E6A5A}" srcOrd="1" destOrd="0" presId="urn:microsoft.com/office/officeart/2005/8/layout/hierarchy3"/>
    <dgm:cxn modelId="{688B7648-C6EF-471B-B47F-673C68568A57}" type="presParOf" srcId="{A5D5A049-5801-446D-8A35-353888983F57}" destId="{ABD4523E-7322-4A55-9856-4D577939BEFE}" srcOrd="2" destOrd="0" presId="urn:microsoft.com/office/officeart/2005/8/layout/hierarchy3"/>
    <dgm:cxn modelId="{E62F57F6-F9F8-47E0-805B-3C8776105A8A}" type="presParOf" srcId="{ABD4523E-7322-4A55-9856-4D577939BEFE}" destId="{B1B00C01-B3E1-4F0C-ADE2-C01D0964E4DF}" srcOrd="0" destOrd="0" presId="urn:microsoft.com/office/officeart/2005/8/layout/hierarchy3"/>
    <dgm:cxn modelId="{E249401E-A621-4D32-8166-6BEF58A75825}" type="presParOf" srcId="{B1B00C01-B3E1-4F0C-ADE2-C01D0964E4DF}" destId="{1576A959-57B1-4D3E-A87E-0D15A5FCF13C}" srcOrd="0" destOrd="0" presId="urn:microsoft.com/office/officeart/2005/8/layout/hierarchy3"/>
    <dgm:cxn modelId="{1AB47EBB-8134-4A1B-ADFD-002A0A14E218}" type="presParOf" srcId="{B1B00C01-B3E1-4F0C-ADE2-C01D0964E4DF}" destId="{7AA07211-5785-4335-87BC-910DEA3CD327}" srcOrd="1" destOrd="0" presId="urn:microsoft.com/office/officeart/2005/8/layout/hierarchy3"/>
    <dgm:cxn modelId="{31C4B250-058C-464E-B0B3-0481A97CF9B3}" type="presParOf" srcId="{ABD4523E-7322-4A55-9856-4D577939BEFE}" destId="{6C8C6162-6CDB-4A56-8F99-03809A08A88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185DF58-1FED-4C7E-BCA9-7913012294B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DAF9FB1-0C2B-4683-A73C-2B97078592EB}">
      <dgm:prSet/>
      <dgm:spPr/>
      <dgm:t>
        <a:bodyPr/>
        <a:lstStyle/>
        <a:p>
          <a:r>
            <a:rPr lang="en-US" b="0" i="0"/>
            <a:t>Use 1 specific example not in docs</a:t>
          </a:r>
          <a:endParaRPr lang="en-US"/>
        </a:p>
      </dgm:t>
    </dgm:pt>
    <dgm:pt modelId="{EA398A08-626B-496C-99AF-998433A2A908}" type="parTrans" cxnId="{B9BC866A-C5F7-430C-AFF1-7C2439776545}">
      <dgm:prSet/>
      <dgm:spPr/>
      <dgm:t>
        <a:bodyPr/>
        <a:lstStyle/>
        <a:p>
          <a:endParaRPr lang="en-US"/>
        </a:p>
      </dgm:t>
    </dgm:pt>
    <dgm:pt modelId="{0915C543-293F-4BA7-8045-25A78D39FC26}" type="sibTrans" cxnId="{B9BC866A-C5F7-430C-AFF1-7C2439776545}">
      <dgm:prSet/>
      <dgm:spPr/>
      <dgm:t>
        <a:bodyPr/>
        <a:lstStyle/>
        <a:p>
          <a:endParaRPr lang="en-US"/>
        </a:p>
      </dgm:t>
    </dgm:pt>
    <dgm:pt modelId="{A30CA8DF-7D05-4884-A409-2FB07BE6D6B6}">
      <dgm:prSet/>
      <dgm:spPr/>
      <dgm:t>
        <a:bodyPr/>
        <a:lstStyle/>
        <a:p>
          <a:r>
            <a:rPr lang="en-US" b="0" i="0"/>
            <a:t>Explain and connect</a:t>
          </a:r>
          <a:endParaRPr lang="en-US"/>
        </a:p>
      </dgm:t>
    </dgm:pt>
    <dgm:pt modelId="{2324F95F-6FBF-4464-92C3-2C7602DDD83D}" type="parTrans" cxnId="{9C403E53-07B4-4EC6-89FF-DEEF6514E2DD}">
      <dgm:prSet/>
      <dgm:spPr/>
      <dgm:t>
        <a:bodyPr/>
        <a:lstStyle/>
        <a:p>
          <a:endParaRPr lang="en-US"/>
        </a:p>
      </dgm:t>
    </dgm:pt>
    <dgm:pt modelId="{D6ACE92B-0559-4B3B-93AD-E8F3A904F562}" type="sibTrans" cxnId="{9C403E53-07B4-4EC6-89FF-DEEF6514E2DD}">
      <dgm:prSet/>
      <dgm:spPr/>
      <dgm:t>
        <a:bodyPr/>
        <a:lstStyle/>
        <a:p>
          <a:endParaRPr lang="en-US"/>
        </a:p>
      </dgm:t>
    </dgm:pt>
    <dgm:pt modelId="{CE28B160-0C75-4669-8807-87DFA5F052C5}">
      <dgm:prSet/>
      <dgm:spPr/>
      <dgm:t>
        <a:bodyPr/>
        <a:lstStyle/>
        <a:p>
          <a:r>
            <a:rPr lang="en-US" b="0" i="0"/>
            <a:t>Why: shows knowledge beyond docs (1 point)</a:t>
          </a:r>
          <a:endParaRPr lang="en-US"/>
        </a:p>
      </dgm:t>
    </dgm:pt>
    <dgm:pt modelId="{ABF1C6EF-BD3B-4A61-89C8-A7B6E0448DBB}" type="parTrans" cxnId="{8F9E319B-1927-4967-BF7A-97302D3087D5}">
      <dgm:prSet/>
      <dgm:spPr/>
      <dgm:t>
        <a:bodyPr/>
        <a:lstStyle/>
        <a:p>
          <a:endParaRPr lang="en-US"/>
        </a:p>
      </dgm:t>
    </dgm:pt>
    <dgm:pt modelId="{267CEAE7-BB2C-4105-95ED-B73BD93FAE95}" type="sibTrans" cxnId="{8F9E319B-1927-4967-BF7A-97302D3087D5}">
      <dgm:prSet/>
      <dgm:spPr/>
      <dgm:t>
        <a:bodyPr/>
        <a:lstStyle/>
        <a:p>
          <a:endParaRPr lang="en-US"/>
        </a:p>
      </dgm:t>
    </dgm:pt>
    <dgm:pt modelId="{82706427-692E-4391-BF28-634AC3FFD383}" type="pres">
      <dgm:prSet presAssocID="{3185DF58-1FED-4C7E-BCA9-7913012294B5}" presName="vert0" presStyleCnt="0">
        <dgm:presLayoutVars>
          <dgm:dir/>
          <dgm:animOne val="branch"/>
          <dgm:animLvl val="lvl"/>
        </dgm:presLayoutVars>
      </dgm:prSet>
      <dgm:spPr/>
    </dgm:pt>
    <dgm:pt modelId="{EDCD15EB-7EEF-4488-9B5D-ABD3D8C828E6}" type="pres">
      <dgm:prSet presAssocID="{7DAF9FB1-0C2B-4683-A73C-2B97078592EB}" presName="thickLine" presStyleLbl="alignNode1" presStyleIdx="0" presStyleCnt="3"/>
      <dgm:spPr/>
    </dgm:pt>
    <dgm:pt modelId="{3D61E5CA-033B-41B8-83B0-2F30F03C7DFA}" type="pres">
      <dgm:prSet presAssocID="{7DAF9FB1-0C2B-4683-A73C-2B97078592EB}" presName="horz1" presStyleCnt="0"/>
      <dgm:spPr/>
    </dgm:pt>
    <dgm:pt modelId="{AE05E338-FC02-4FC1-99B1-55B6846BA7ED}" type="pres">
      <dgm:prSet presAssocID="{7DAF9FB1-0C2B-4683-A73C-2B97078592EB}" presName="tx1" presStyleLbl="revTx" presStyleIdx="0" presStyleCnt="3"/>
      <dgm:spPr/>
    </dgm:pt>
    <dgm:pt modelId="{5E76C41D-BF52-42E5-B9AD-A078484D002B}" type="pres">
      <dgm:prSet presAssocID="{7DAF9FB1-0C2B-4683-A73C-2B97078592EB}" presName="vert1" presStyleCnt="0"/>
      <dgm:spPr/>
    </dgm:pt>
    <dgm:pt modelId="{75803D29-8E89-43AA-A8B2-8F4129AC049C}" type="pres">
      <dgm:prSet presAssocID="{A30CA8DF-7D05-4884-A409-2FB07BE6D6B6}" presName="thickLine" presStyleLbl="alignNode1" presStyleIdx="1" presStyleCnt="3"/>
      <dgm:spPr/>
    </dgm:pt>
    <dgm:pt modelId="{CCCA9AF2-DD44-427D-BDC0-F762DBC01FC9}" type="pres">
      <dgm:prSet presAssocID="{A30CA8DF-7D05-4884-A409-2FB07BE6D6B6}" presName="horz1" presStyleCnt="0"/>
      <dgm:spPr/>
    </dgm:pt>
    <dgm:pt modelId="{CBF5CA21-0518-4D01-B491-C2EB2343C798}" type="pres">
      <dgm:prSet presAssocID="{A30CA8DF-7D05-4884-A409-2FB07BE6D6B6}" presName="tx1" presStyleLbl="revTx" presStyleIdx="1" presStyleCnt="3"/>
      <dgm:spPr/>
    </dgm:pt>
    <dgm:pt modelId="{6A39F260-2C52-40F6-8656-2D3DE8DEA080}" type="pres">
      <dgm:prSet presAssocID="{A30CA8DF-7D05-4884-A409-2FB07BE6D6B6}" presName="vert1" presStyleCnt="0"/>
      <dgm:spPr/>
    </dgm:pt>
    <dgm:pt modelId="{9CB382D7-249E-44DE-BD1E-F18E88383DAD}" type="pres">
      <dgm:prSet presAssocID="{CE28B160-0C75-4669-8807-87DFA5F052C5}" presName="thickLine" presStyleLbl="alignNode1" presStyleIdx="2" presStyleCnt="3"/>
      <dgm:spPr/>
    </dgm:pt>
    <dgm:pt modelId="{E92C1158-5CEE-4B39-BFAE-0009C37E1604}" type="pres">
      <dgm:prSet presAssocID="{CE28B160-0C75-4669-8807-87DFA5F052C5}" presName="horz1" presStyleCnt="0"/>
      <dgm:spPr/>
    </dgm:pt>
    <dgm:pt modelId="{A413CA1F-34D0-493C-8BBE-C4A2A42D3874}" type="pres">
      <dgm:prSet presAssocID="{CE28B160-0C75-4669-8807-87DFA5F052C5}" presName="tx1" presStyleLbl="revTx" presStyleIdx="2" presStyleCnt="3"/>
      <dgm:spPr/>
    </dgm:pt>
    <dgm:pt modelId="{74BF1E71-9CFF-407D-8159-8E27E5B8BBB6}" type="pres">
      <dgm:prSet presAssocID="{CE28B160-0C75-4669-8807-87DFA5F052C5}" presName="vert1" presStyleCnt="0"/>
      <dgm:spPr/>
    </dgm:pt>
  </dgm:ptLst>
  <dgm:cxnLst>
    <dgm:cxn modelId="{CEFEA238-F2C9-4EF0-B62A-9E9E1C97F827}" type="presOf" srcId="{3185DF58-1FED-4C7E-BCA9-7913012294B5}" destId="{82706427-692E-4391-BF28-634AC3FFD383}" srcOrd="0" destOrd="0" presId="urn:microsoft.com/office/officeart/2008/layout/LinedList"/>
    <dgm:cxn modelId="{219B6963-DECE-4CF3-92B3-41BBD6D83FE1}" type="presOf" srcId="{A30CA8DF-7D05-4884-A409-2FB07BE6D6B6}" destId="{CBF5CA21-0518-4D01-B491-C2EB2343C798}" srcOrd="0" destOrd="0" presId="urn:microsoft.com/office/officeart/2008/layout/LinedList"/>
    <dgm:cxn modelId="{B9BC866A-C5F7-430C-AFF1-7C2439776545}" srcId="{3185DF58-1FED-4C7E-BCA9-7913012294B5}" destId="{7DAF9FB1-0C2B-4683-A73C-2B97078592EB}" srcOrd="0" destOrd="0" parTransId="{EA398A08-626B-496C-99AF-998433A2A908}" sibTransId="{0915C543-293F-4BA7-8045-25A78D39FC26}"/>
    <dgm:cxn modelId="{9C403E53-07B4-4EC6-89FF-DEEF6514E2DD}" srcId="{3185DF58-1FED-4C7E-BCA9-7913012294B5}" destId="{A30CA8DF-7D05-4884-A409-2FB07BE6D6B6}" srcOrd="1" destOrd="0" parTransId="{2324F95F-6FBF-4464-92C3-2C7602DDD83D}" sibTransId="{D6ACE92B-0559-4B3B-93AD-E8F3A904F562}"/>
    <dgm:cxn modelId="{A88D3491-7106-47CA-A8D1-D1524CF7B870}" type="presOf" srcId="{CE28B160-0C75-4669-8807-87DFA5F052C5}" destId="{A413CA1F-34D0-493C-8BBE-C4A2A42D3874}" srcOrd="0" destOrd="0" presId="urn:microsoft.com/office/officeart/2008/layout/LinedList"/>
    <dgm:cxn modelId="{8F9E319B-1927-4967-BF7A-97302D3087D5}" srcId="{3185DF58-1FED-4C7E-BCA9-7913012294B5}" destId="{CE28B160-0C75-4669-8807-87DFA5F052C5}" srcOrd="2" destOrd="0" parTransId="{ABF1C6EF-BD3B-4A61-89C8-A7B6E0448DBB}" sibTransId="{267CEAE7-BB2C-4105-95ED-B73BD93FAE95}"/>
    <dgm:cxn modelId="{4D1BD8E8-84E2-4D65-B7ED-446AD7FA73E4}" type="presOf" srcId="{7DAF9FB1-0C2B-4683-A73C-2B97078592EB}" destId="{AE05E338-FC02-4FC1-99B1-55B6846BA7ED}" srcOrd="0" destOrd="0" presId="urn:microsoft.com/office/officeart/2008/layout/LinedList"/>
    <dgm:cxn modelId="{460D87DF-FBC7-4D61-8E1E-183AEC997283}" type="presParOf" srcId="{82706427-692E-4391-BF28-634AC3FFD383}" destId="{EDCD15EB-7EEF-4488-9B5D-ABD3D8C828E6}" srcOrd="0" destOrd="0" presId="urn:microsoft.com/office/officeart/2008/layout/LinedList"/>
    <dgm:cxn modelId="{51BCE62D-4DBD-40DA-8E69-1BB65EEEF2F1}" type="presParOf" srcId="{82706427-692E-4391-BF28-634AC3FFD383}" destId="{3D61E5CA-033B-41B8-83B0-2F30F03C7DFA}" srcOrd="1" destOrd="0" presId="urn:microsoft.com/office/officeart/2008/layout/LinedList"/>
    <dgm:cxn modelId="{DFFEB7FF-30AC-4B29-9F04-92AC6FCE15F5}" type="presParOf" srcId="{3D61E5CA-033B-41B8-83B0-2F30F03C7DFA}" destId="{AE05E338-FC02-4FC1-99B1-55B6846BA7ED}" srcOrd="0" destOrd="0" presId="urn:microsoft.com/office/officeart/2008/layout/LinedList"/>
    <dgm:cxn modelId="{251ACBA7-6C95-4289-84B4-1AB566BF6992}" type="presParOf" srcId="{3D61E5CA-033B-41B8-83B0-2F30F03C7DFA}" destId="{5E76C41D-BF52-42E5-B9AD-A078484D002B}" srcOrd="1" destOrd="0" presId="urn:microsoft.com/office/officeart/2008/layout/LinedList"/>
    <dgm:cxn modelId="{42AF551B-FEEE-4F91-9C31-80F20E87B322}" type="presParOf" srcId="{82706427-692E-4391-BF28-634AC3FFD383}" destId="{75803D29-8E89-43AA-A8B2-8F4129AC049C}" srcOrd="2" destOrd="0" presId="urn:microsoft.com/office/officeart/2008/layout/LinedList"/>
    <dgm:cxn modelId="{82D923A4-2B62-4B63-9D4B-8A406ACAC4B9}" type="presParOf" srcId="{82706427-692E-4391-BF28-634AC3FFD383}" destId="{CCCA9AF2-DD44-427D-BDC0-F762DBC01FC9}" srcOrd="3" destOrd="0" presId="urn:microsoft.com/office/officeart/2008/layout/LinedList"/>
    <dgm:cxn modelId="{01F0CB35-568E-4BB6-BB96-D2E038DF92BC}" type="presParOf" srcId="{CCCA9AF2-DD44-427D-BDC0-F762DBC01FC9}" destId="{CBF5CA21-0518-4D01-B491-C2EB2343C798}" srcOrd="0" destOrd="0" presId="urn:microsoft.com/office/officeart/2008/layout/LinedList"/>
    <dgm:cxn modelId="{78F5C0D9-5AF8-4BC8-AA38-6BF50AB03523}" type="presParOf" srcId="{CCCA9AF2-DD44-427D-BDC0-F762DBC01FC9}" destId="{6A39F260-2C52-40F6-8656-2D3DE8DEA080}" srcOrd="1" destOrd="0" presId="urn:microsoft.com/office/officeart/2008/layout/LinedList"/>
    <dgm:cxn modelId="{6A01674F-D632-48C8-A502-EADF77CDD3B9}" type="presParOf" srcId="{82706427-692E-4391-BF28-634AC3FFD383}" destId="{9CB382D7-249E-44DE-BD1E-F18E88383DAD}" srcOrd="4" destOrd="0" presId="urn:microsoft.com/office/officeart/2008/layout/LinedList"/>
    <dgm:cxn modelId="{6EA06DB8-AA1D-41C9-AF27-8EC6A36AC5E0}" type="presParOf" srcId="{82706427-692E-4391-BF28-634AC3FFD383}" destId="{E92C1158-5CEE-4B39-BFAE-0009C37E1604}" srcOrd="5" destOrd="0" presId="urn:microsoft.com/office/officeart/2008/layout/LinedList"/>
    <dgm:cxn modelId="{79849556-76FC-494D-B033-A3EE6C2D6A0A}" type="presParOf" srcId="{E92C1158-5CEE-4B39-BFAE-0009C37E1604}" destId="{A413CA1F-34D0-493C-8BBE-C4A2A42D3874}" srcOrd="0" destOrd="0" presId="urn:microsoft.com/office/officeart/2008/layout/LinedList"/>
    <dgm:cxn modelId="{3A40F1D2-B3B3-4220-A31F-602D548E6CC3}" type="presParOf" srcId="{E92C1158-5CEE-4B39-BFAE-0009C37E1604}" destId="{74BF1E71-9CFF-407D-8159-8E27E5B8BB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EA0405-11CF-4422-B705-FFB0C9F1499D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40D7C7-C8F9-477A-9DE0-205CB2938954}">
      <dgm:prSet/>
      <dgm:spPr/>
      <dgm:t>
        <a:bodyPr/>
        <a:lstStyle/>
        <a:p>
          <a:r>
            <a:rPr lang="en-US" b="0" i="0"/>
            <a:t>World War I weakened empires</a:t>
          </a:r>
          <a:endParaRPr lang="en-US"/>
        </a:p>
      </dgm:t>
    </dgm:pt>
    <dgm:pt modelId="{E8972F55-5301-4F5B-873D-4BE63C5BDE9F}" type="parTrans" cxnId="{1F19D60C-5834-4CEC-9590-3A6A44535A49}">
      <dgm:prSet/>
      <dgm:spPr/>
      <dgm:t>
        <a:bodyPr/>
        <a:lstStyle/>
        <a:p>
          <a:endParaRPr lang="en-US"/>
        </a:p>
      </dgm:t>
    </dgm:pt>
    <dgm:pt modelId="{ACFF6053-D1A5-4F34-AEFA-8BB33FC76179}" type="sibTrans" cxnId="{1F19D60C-5834-4CEC-9590-3A6A44535A49}">
      <dgm:prSet/>
      <dgm:spPr/>
      <dgm:t>
        <a:bodyPr/>
        <a:lstStyle/>
        <a:p>
          <a:endParaRPr lang="en-US"/>
        </a:p>
      </dgm:t>
    </dgm:pt>
    <dgm:pt modelId="{04359B48-534E-4549-943E-43C31718658B}">
      <dgm:prSet/>
      <dgm:spPr/>
      <dgm:t>
        <a:bodyPr/>
        <a:lstStyle/>
        <a:p>
          <a:r>
            <a:rPr lang="en-US" b="0" i="0"/>
            <a:t>Economic strain + military defeat</a:t>
          </a:r>
          <a:endParaRPr lang="en-US"/>
        </a:p>
      </dgm:t>
    </dgm:pt>
    <dgm:pt modelId="{B944D68A-DD4E-46A4-A875-D6A21AA8C256}" type="parTrans" cxnId="{EA882391-3413-48E5-9889-519B6AD050B5}">
      <dgm:prSet/>
      <dgm:spPr/>
      <dgm:t>
        <a:bodyPr/>
        <a:lstStyle/>
        <a:p>
          <a:endParaRPr lang="en-US"/>
        </a:p>
      </dgm:t>
    </dgm:pt>
    <dgm:pt modelId="{9C388B6A-2D94-4CA7-92B1-342748937025}" type="sibTrans" cxnId="{EA882391-3413-48E5-9889-519B6AD050B5}">
      <dgm:prSet/>
      <dgm:spPr/>
      <dgm:t>
        <a:bodyPr/>
        <a:lstStyle/>
        <a:p>
          <a:endParaRPr lang="en-US"/>
        </a:p>
      </dgm:t>
    </dgm:pt>
    <dgm:pt modelId="{1D00AB7D-5263-4230-AD0D-08CA4D537D12}">
      <dgm:prSet/>
      <dgm:spPr/>
      <dgm:t>
        <a:bodyPr/>
        <a:lstStyle/>
        <a:p>
          <a:r>
            <a:rPr lang="en-US" b="0" i="0"/>
            <a:t>Led to collapse</a:t>
          </a:r>
          <a:endParaRPr lang="en-US"/>
        </a:p>
      </dgm:t>
    </dgm:pt>
    <dgm:pt modelId="{87CBDC76-F2E5-4342-9871-20B41EB51EC6}" type="parTrans" cxnId="{2551AE20-ADE2-4EDA-9ECC-E867D578D6D9}">
      <dgm:prSet/>
      <dgm:spPr/>
      <dgm:t>
        <a:bodyPr/>
        <a:lstStyle/>
        <a:p>
          <a:endParaRPr lang="en-US"/>
        </a:p>
      </dgm:t>
    </dgm:pt>
    <dgm:pt modelId="{01DAA24C-796D-490A-A701-3ED6ECB87523}" type="sibTrans" cxnId="{2551AE20-ADE2-4EDA-9ECC-E867D578D6D9}">
      <dgm:prSet/>
      <dgm:spPr/>
      <dgm:t>
        <a:bodyPr/>
        <a:lstStyle/>
        <a:p>
          <a:endParaRPr lang="en-US"/>
        </a:p>
      </dgm:t>
    </dgm:pt>
    <dgm:pt modelId="{818A8940-B538-43D1-934F-1B6B309D03BB}" type="pres">
      <dgm:prSet presAssocID="{CFEA0405-11CF-4422-B705-FFB0C9F149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701D93-E852-4BDF-988B-3892676EB6A4}" type="pres">
      <dgm:prSet presAssocID="{4D40D7C7-C8F9-477A-9DE0-205CB2938954}" presName="hierRoot1" presStyleCnt="0"/>
      <dgm:spPr/>
    </dgm:pt>
    <dgm:pt modelId="{3AE6FEC5-D851-447C-9D20-C78EEDFAE77D}" type="pres">
      <dgm:prSet presAssocID="{4D40D7C7-C8F9-477A-9DE0-205CB2938954}" presName="composite" presStyleCnt="0"/>
      <dgm:spPr/>
    </dgm:pt>
    <dgm:pt modelId="{7CEB385A-5E3E-4351-B413-7CAB4F64D155}" type="pres">
      <dgm:prSet presAssocID="{4D40D7C7-C8F9-477A-9DE0-205CB2938954}" presName="background" presStyleLbl="node0" presStyleIdx="0" presStyleCnt="3"/>
      <dgm:spPr/>
    </dgm:pt>
    <dgm:pt modelId="{61B27F5C-AE48-458C-BE3A-5AE87E19FDEF}" type="pres">
      <dgm:prSet presAssocID="{4D40D7C7-C8F9-477A-9DE0-205CB2938954}" presName="text" presStyleLbl="fgAcc0" presStyleIdx="0" presStyleCnt="3">
        <dgm:presLayoutVars>
          <dgm:chPref val="3"/>
        </dgm:presLayoutVars>
      </dgm:prSet>
      <dgm:spPr/>
    </dgm:pt>
    <dgm:pt modelId="{EF9EF0E5-5A41-4164-BAF9-0318B1429513}" type="pres">
      <dgm:prSet presAssocID="{4D40D7C7-C8F9-477A-9DE0-205CB2938954}" presName="hierChild2" presStyleCnt="0"/>
      <dgm:spPr/>
    </dgm:pt>
    <dgm:pt modelId="{63B88B41-BABD-441F-A0D2-DF0461D0633D}" type="pres">
      <dgm:prSet presAssocID="{04359B48-534E-4549-943E-43C31718658B}" presName="hierRoot1" presStyleCnt="0"/>
      <dgm:spPr/>
    </dgm:pt>
    <dgm:pt modelId="{EB514641-6ABF-4691-B936-D7C377CB799B}" type="pres">
      <dgm:prSet presAssocID="{04359B48-534E-4549-943E-43C31718658B}" presName="composite" presStyleCnt="0"/>
      <dgm:spPr/>
    </dgm:pt>
    <dgm:pt modelId="{BC425E67-C2B7-4DC1-A7F0-3D6630739354}" type="pres">
      <dgm:prSet presAssocID="{04359B48-534E-4549-943E-43C31718658B}" presName="background" presStyleLbl="node0" presStyleIdx="1" presStyleCnt="3"/>
      <dgm:spPr/>
    </dgm:pt>
    <dgm:pt modelId="{C02BA5BE-5963-4518-8CFB-3DC14AE6411C}" type="pres">
      <dgm:prSet presAssocID="{04359B48-534E-4549-943E-43C31718658B}" presName="text" presStyleLbl="fgAcc0" presStyleIdx="1" presStyleCnt="3">
        <dgm:presLayoutVars>
          <dgm:chPref val="3"/>
        </dgm:presLayoutVars>
      </dgm:prSet>
      <dgm:spPr/>
    </dgm:pt>
    <dgm:pt modelId="{4881C429-A98E-422C-A1EC-12EFA5B5D316}" type="pres">
      <dgm:prSet presAssocID="{04359B48-534E-4549-943E-43C31718658B}" presName="hierChild2" presStyleCnt="0"/>
      <dgm:spPr/>
    </dgm:pt>
    <dgm:pt modelId="{14685979-BD1C-4E91-BF9A-017600EAE570}" type="pres">
      <dgm:prSet presAssocID="{1D00AB7D-5263-4230-AD0D-08CA4D537D12}" presName="hierRoot1" presStyleCnt="0"/>
      <dgm:spPr/>
    </dgm:pt>
    <dgm:pt modelId="{1C89C360-BC07-4A34-83A5-6B2833938ADF}" type="pres">
      <dgm:prSet presAssocID="{1D00AB7D-5263-4230-AD0D-08CA4D537D12}" presName="composite" presStyleCnt="0"/>
      <dgm:spPr/>
    </dgm:pt>
    <dgm:pt modelId="{2045D46D-A1FC-46A6-A712-8E2B7E2306F2}" type="pres">
      <dgm:prSet presAssocID="{1D00AB7D-5263-4230-AD0D-08CA4D537D12}" presName="background" presStyleLbl="node0" presStyleIdx="2" presStyleCnt="3"/>
      <dgm:spPr/>
    </dgm:pt>
    <dgm:pt modelId="{B2A6F123-EF9E-4221-B600-C1040FAB583C}" type="pres">
      <dgm:prSet presAssocID="{1D00AB7D-5263-4230-AD0D-08CA4D537D12}" presName="text" presStyleLbl="fgAcc0" presStyleIdx="2" presStyleCnt="3">
        <dgm:presLayoutVars>
          <dgm:chPref val="3"/>
        </dgm:presLayoutVars>
      </dgm:prSet>
      <dgm:spPr/>
    </dgm:pt>
    <dgm:pt modelId="{2D76C496-F796-409A-B36C-A31E3C6F5944}" type="pres">
      <dgm:prSet presAssocID="{1D00AB7D-5263-4230-AD0D-08CA4D537D12}" presName="hierChild2" presStyleCnt="0"/>
      <dgm:spPr/>
    </dgm:pt>
  </dgm:ptLst>
  <dgm:cxnLst>
    <dgm:cxn modelId="{1F19D60C-5834-4CEC-9590-3A6A44535A49}" srcId="{CFEA0405-11CF-4422-B705-FFB0C9F1499D}" destId="{4D40D7C7-C8F9-477A-9DE0-205CB2938954}" srcOrd="0" destOrd="0" parTransId="{E8972F55-5301-4F5B-873D-4BE63C5BDE9F}" sibTransId="{ACFF6053-D1A5-4F34-AEFA-8BB33FC76179}"/>
    <dgm:cxn modelId="{37418B18-56E8-4186-8474-FBAB59AFFE1D}" type="presOf" srcId="{04359B48-534E-4549-943E-43C31718658B}" destId="{C02BA5BE-5963-4518-8CFB-3DC14AE6411C}" srcOrd="0" destOrd="0" presId="urn:microsoft.com/office/officeart/2005/8/layout/hierarchy1"/>
    <dgm:cxn modelId="{2551AE20-ADE2-4EDA-9ECC-E867D578D6D9}" srcId="{CFEA0405-11CF-4422-B705-FFB0C9F1499D}" destId="{1D00AB7D-5263-4230-AD0D-08CA4D537D12}" srcOrd="2" destOrd="0" parTransId="{87CBDC76-F2E5-4342-9871-20B41EB51EC6}" sibTransId="{01DAA24C-796D-490A-A701-3ED6ECB87523}"/>
    <dgm:cxn modelId="{8F8A5A8B-F92F-42A0-8747-4410D0FE036B}" type="presOf" srcId="{CFEA0405-11CF-4422-B705-FFB0C9F1499D}" destId="{818A8940-B538-43D1-934F-1B6B309D03BB}" srcOrd="0" destOrd="0" presId="urn:microsoft.com/office/officeart/2005/8/layout/hierarchy1"/>
    <dgm:cxn modelId="{EA882391-3413-48E5-9889-519B6AD050B5}" srcId="{CFEA0405-11CF-4422-B705-FFB0C9F1499D}" destId="{04359B48-534E-4549-943E-43C31718658B}" srcOrd="1" destOrd="0" parTransId="{B944D68A-DD4E-46A4-A875-D6A21AA8C256}" sibTransId="{9C388B6A-2D94-4CA7-92B1-342748937025}"/>
    <dgm:cxn modelId="{0A33869F-EC4C-41D6-97F7-4DFB8EA6811D}" type="presOf" srcId="{4D40D7C7-C8F9-477A-9DE0-205CB2938954}" destId="{61B27F5C-AE48-458C-BE3A-5AE87E19FDEF}" srcOrd="0" destOrd="0" presId="urn:microsoft.com/office/officeart/2005/8/layout/hierarchy1"/>
    <dgm:cxn modelId="{574F22E1-65B2-4DC2-9AB2-55009917F994}" type="presOf" srcId="{1D00AB7D-5263-4230-AD0D-08CA4D537D12}" destId="{B2A6F123-EF9E-4221-B600-C1040FAB583C}" srcOrd="0" destOrd="0" presId="urn:microsoft.com/office/officeart/2005/8/layout/hierarchy1"/>
    <dgm:cxn modelId="{C4872AC1-8F47-4A56-B8EC-08C9C848D36D}" type="presParOf" srcId="{818A8940-B538-43D1-934F-1B6B309D03BB}" destId="{35701D93-E852-4BDF-988B-3892676EB6A4}" srcOrd="0" destOrd="0" presId="urn:microsoft.com/office/officeart/2005/8/layout/hierarchy1"/>
    <dgm:cxn modelId="{9F66758A-0EF0-4A8E-9622-8E4F8B7BAC94}" type="presParOf" srcId="{35701D93-E852-4BDF-988B-3892676EB6A4}" destId="{3AE6FEC5-D851-447C-9D20-C78EEDFAE77D}" srcOrd="0" destOrd="0" presId="urn:microsoft.com/office/officeart/2005/8/layout/hierarchy1"/>
    <dgm:cxn modelId="{C39CBAC1-E997-4D1F-81C4-BFA0B5472DB5}" type="presParOf" srcId="{3AE6FEC5-D851-447C-9D20-C78EEDFAE77D}" destId="{7CEB385A-5E3E-4351-B413-7CAB4F64D155}" srcOrd="0" destOrd="0" presId="urn:microsoft.com/office/officeart/2005/8/layout/hierarchy1"/>
    <dgm:cxn modelId="{2DF0E64C-2CC5-4265-B276-ED97DC52E75D}" type="presParOf" srcId="{3AE6FEC5-D851-447C-9D20-C78EEDFAE77D}" destId="{61B27F5C-AE48-458C-BE3A-5AE87E19FDEF}" srcOrd="1" destOrd="0" presId="urn:microsoft.com/office/officeart/2005/8/layout/hierarchy1"/>
    <dgm:cxn modelId="{63928042-22BE-4DEB-9E96-5AC87C1516CF}" type="presParOf" srcId="{35701D93-E852-4BDF-988B-3892676EB6A4}" destId="{EF9EF0E5-5A41-4164-BAF9-0318B1429513}" srcOrd="1" destOrd="0" presId="urn:microsoft.com/office/officeart/2005/8/layout/hierarchy1"/>
    <dgm:cxn modelId="{B13C2B21-F001-4711-BA31-F29DCA53259A}" type="presParOf" srcId="{818A8940-B538-43D1-934F-1B6B309D03BB}" destId="{63B88B41-BABD-441F-A0D2-DF0461D0633D}" srcOrd="1" destOrd="0" presId="urn:microsoft.com/office/officeart/2005/8/layout/hierarchy1"/>
    <dgm:cxn modelId="{8BD041EE-7079-47E8-9491-E5FD617DEE2A}" type="presParOf" srcId="{63B88B41-BABD-441F-A0D2-DF0461D0633D}" destId="{EB514641-6ABF-4691-B936-D7C377CB799B}" srcOrd="0" destOrd="0" presId="urn:microsoft.com/office/officeart/2005/8/layout/hierarchy1"/>
    <dgm:cxn modelId="{F7594C2C-90CB-4739-8BC6-26A437130EC6}" type="presParOf" srcId="{EB514641-6ABF-4691-B936-D7C377CB799B}" destId="{BC425E67-C2B7-4DC1-A7F0-3D6630739354}" srcOrd="0" destOrd="0" presId="urn:microsoft.com/office/officeart/2005/8/layout/hierarchy1"/>
    <dgm:cxn modelId="{E3F95308-144B-455D-B726-46DA09AE4B0D}" type="presParOf" srcId="{EB514641-6ABF-4691-B936-D7C377CB799B}" destId="{C02BA5BE-5963-4518-8CFB-3DC14AE6411C}" srcOrd="1" destOrd="0" presId="urn:microsoft.com/office/officeart/2005/8/layout/hierarchy1"/>
    <dgm:cxn modelId="{64EB3E1F-86FA-4B3B-A168-5491AFD28ECD}" type="presParOf" srcId="{63B88B41-BABD-441F-A0D2-DF0461D0633D}" destId="{4881C429-A98E-422C-A1EC-12EFA5B5D316}" srcOrd="1" destOrd="0" presId="urn:microsoft.com/office/officeart/2005/8/layout/hierarchy1"/>
    <dgm:cxn modelId="{5F37B406-AD5E-498D-90C5-A46B2F86C44D}" type="presParOf" srcId="{818A8940-B538-43D1-934F-1B6B309D03BB}" destId="{14685979-BD1C-4E91-BF9A-017600EAE570}" srcOrd="2" destOrd="0" presId="urn:microsoft.com/office/officeart/2005/8/layout/hierarchy1"/>
    <dgm:cxn modelId="{D49F70BD-981E-408B-933F-B440FE3D0A93}" type="presParOf" srcId="{14685979-BD1C-4E91-BF9A-017600EAE570}" destId="{1C89C360-BC07-4A34-83A5-6B2833938ADF}" srcOrd="0" destOrd="0" presId="urn:microsoft.com/office/officeart/2005/8/layout/hierarchy1"/>
    <dgm:cxn modelId="{610DE04D-CB70-4CDE-8C62-FEF3EA62B380}" type="presParOf" srcId="{1C89C360-BC07-4A34-83A5-6B2833938ADF}" destId="{2045D46D-A1FC-46A6-A712-8E2B7E2306F2}" srcOrd="0" destOrd="0" presId="urn:microsoft.com/office/officeart/2005/8/layout/hierarchy1"/>
    <dgm:cxn modelId="{C81037F2-788F-4BCF-859B-C60754FE597C}" type="presParOf" srcId="{1C89C360-BC07-4A34-83A5-6B2833938ADF}" destId="{B2A6F123-EF9E-4221-B600-C1040FAB583C}" srcOrd="1" destOrd="0" presId="urn:microsoft.com/office/officeart/2005/8/layout/hierarchy1"/>
    <dgm:cxn modelId="{57152156-62C5-4D33-9E37-A1B16D610AB7}" type="presParOf" srcId="{14685979-BD1C-4E91-BF9A-017600EAE570}" destId="{2D76C496-F796-409A-B36C-A31E3C6F59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8E244B9-CFDE-4758-9AD2-F54604F669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E7FD15-C951-4DDC-AE22-7901039B513B}">
      <dgm:prSet/>
      <dgm:spPr/>
      <dgm:t>
        <a:bodyPr/>
        <a:lstStyle/>
        <a:p>
          <a:r>
            <a:rPr lang="en-US" b="0" i="0"/>
            <a:t>Is my example specific?</a:t>
          </a:r>
          <a:endParaRPr lang="en-US"/>
        </a:p>
      </dgm:t>
    </dgm:pt>
    <dgm:pt modelId="{961E9902-A5F4-46C9-833A-C257136B3F0B}" type="parTrans" cxnId="{1F54D38E-60CC-483B-9FB4-F9E03C3FCBD3}">
      <dgm:prSet/>
      <dgm:spPr/>
      <dgm:t>
        <a:bodyPr/>
        <a:lstStyle/>
        <a:p>
          <a:endParaRPr lang="en-US"/>
        </a:p>
      </dgm:t>
    </dgm:pt>
    <dgm:pt modelId="{31158688-6F7B-4973-A261-03AC7AE04456}" type="sibTrans" cxnId="{1F54D38E-60CC-483B-9FB4-F9E03C3FCBD3}">
      <dgm:prSet/>
      <dgm:spPr/>
      <dgm:t>
        <a:bodyPr/>
        <a:lstStyle/>
        <a:p>
          <a:endParaRPr lang="en-US"/>
        </a:p>
      </dgm:t>
    </dgm:pt>
    <dgm:pt modelId="{D0442259-65DB-48DA-91E9-20750F7D1561}">
      <dgm:prSet/>
      <dgm:spPr/>
      <dgm:t>
        <a:bodyPr/>
        <a:lstStyle/>
        <a:p>
          <a:r>
            <a:rPr lang="en-US" b="0" i="0"/>
            <a:t>Did I explain it?</a:t>
          </a:r>
          <a:endParaRPr lang="en-US"/>
        </a:p>
      </dgm:t>
    </dgm:pt>
    <dgm:pt modelId="{925D559C-675C-49CA-83FB-D5A17D3D60AE}" type="parTrans" cxnId="{BBC58303-AE8E-4D41-AE46-E6D1B9C7FCF5}">
      <dgm:prSet/>
      <dgm:spPr/>
      <dgm:t>
        <a:bodyPr/>
        <a:lstStyle/>
        <a:p>
          <a:endParaRPr lang="en-US"/>
        </a:p>
      </dgm:t>
    </dgm:pt>
    <dgm:pt modelId="{F54695C5-F71A-473A-B8DF-F9CC2D1B5696}" type="sibTrans" cxnId="{BBC58303-AE8E-4D41-AE46-E6D1B9C7FCF5}">
      <dgm:prSet/>
      <dgm:spPr/>
      <dgm:t>
        <a:bodyPr/>
        <a:lstStyle/>
        <a:p>
          <a:endParaRPr lang="en-US"/>
        </a:p>
      </dgm:t>
    </dgm:pt>
    <dgm:pt modelId="{FFB46EF9-63F0-4EC2-B375-84C541796581}">
      <dgm:prSet/>
      <dgm:spPr/>
      <dgm:t>
        <a:bodyPr/>
        <a:lstStyle/>
        <a:p>
          <a:r>
            <a:rPr lang="en-US" b="0" i="0"/>
            <a:t>Did I connect it to my argument?</a:t>
          </a:r>
          <a:endParaRPr lang="en-US"/>
        </a:p>
      </dgm:t>
    </dgm:pt>
    <dgm:pt modelId="{1D94C8C4-93BB-4078-BD49-AC5576ECEC3F}" type="parTrans" cxnId="{1765B4A1-B81F-414D-ACB2-6165854EE6A7}">
      <dgm:prSet/>
      <dgm:spPr/>
      <dgm:t>
        <a:bodyPr/>
        <a:lstStyle/>
        <a:p>
          <a:endParaRPr lang="en-US"/>
        </a:p>
      </dgm:t>
    </dgm:pt>
    <dgm:pt modelId="{282A5D8F-6723-4C3B-B8FB-AD1A8D490BBF}" type="sibTrans" cxnId="{1765B4A1-B81F-414D-ACB2-6165854EE6A7}">
      <dgm:prSet/>
      <dgm:spPr/>
      <dgm:t>
        <a:bodyPr/>
        <a:lstStyle/>
        <a:p>
          <a:endParaRPr lang="en-US"/>
        </a:p>
      </dgm:t>
    </dgm:pt>
    <dgm:pt modelId="{00070857-96F2-4F60-900C-DE04A78675D8}" type="pres">
      <dgm:prSet presAssocID="{08E244B9-CFDE-4758-9AD2-F54604F6694A}" presName="linear" presStyleCnt="0">
        <dgm:presLayoutVars>
          <dgm:animLvl val="lvl"/>
          <dgm:resizeHandles val="exact"/>
        </dgm:presLayoutVars>
      </dgm:prSet>
      <dgm:spPr/>
    </dgm:pt>
    <dgm:pt modelId="{A82E51AD-945E-4060-975D-2E7024C4F070}" type="pres">
      <dgm:prSet presAssocID="{05E7FD15-C951-4DDC-AE22-7901039B51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36641B-5D83-4780-9297-252F3175C3A4}" type="pres">
      <dgm:prSet presAssocID="{31158688-6F7B-4973-A261-03AC7AE04456}" presName="spacer" presStyleCnt="0"/>
      <dgm:spPr/>
    </dgm:pt>
    <dgm:pt modelId="{61C9C7E3-77A8-49E4-986D-758EAB453386}" type="pres">
      <dgm:prSet presAssocID="{D0442259-65DB-48DA-91E9-20750F7D15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CA5E73-61ED-4FC7-8B5C-79F81802E001}" type="pres">
      <dgm:prSet presAssocID="{F54695C5-F71A-473A-B8DF-F9CC2D1B5696}" presName="spacer" presStyleCnt="0"/>
      <dgm:spPr/>
    </dgm:pt>
    <dgm:pt modelId="{C7E437E6-C82F-454B-AE63-0CB1F1842A1F}" type="pres">
      <dgm:prSet presAssocID="{FFB46EF9-63F0-4EC2-B375-84C5417965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C58303-AE8E-4D41-AE46-E6D1B9C7FCF5}" srcId="{08E244B9-CFDE-4758-9AD2-F54604F6694A}" destId="{D0442259-65DB-48DA-91E9-20750F7D1561}" srcOrd="1" destOrd="0" parTransId="{925D559C-675C-49CA-83FB-D5A17D3D60AE}" sibTransId="{F54695C5-F71A-473A-B8DF-F9CC2D1B5696}"/>
    <dgm:cxn modelId="{411E245D-6BFD-4391-94C0-F74DB8D5FA6F}" type="presOf" srcId="{08E244B9-CFDE-4758-9AD2-F54604F6694A}" destId="{00070857-96F2-4F60-900C-DE04A78675D8}" srcOrd="0" destOrd="0" presId="urn:microsoft.com/office/officeart/2005/8/layout/vList2"/>
    <dgm:cxn modelId="{326C1675-7BED-4B3D-9B5E-D037408EE439}" type="presOf" srcId="{05E7FD15-C951-4DDC-AE22-7901039B513B}" destId="{A82E51AD-945E-4060-975D-2E7024C4F070}" srcOrd="0" destOrd="0" presId="urn:microsoft.com/office/officeart/2005/8/layout/vList2"/>
    <dgm:cxn modelId="{1F54D38E-60CC-483B-9FB4-F9E03C3FCBD3}" srcId="{08E244B9-CFDE-4758-9AD2-F54604F6694A}" destId="{05E7FD15-C951-4DDC-AE22-7901039B513B}" srcOrd="0" destOrd="0" parTransId="{961E9902-A5F4-46C9-833A-C257136B3F0B}" sibTransId="{31158688-6F7B-4973-A261-03AC7AE04456}"/>
    <dgm:cxn modelId="{59D90E96-899C-4433-BA65-C1F8C9BDF37E}" type="presOf" srcId="{FFB46EF9-63F0-4EC2-B375-84C541796581}" destId="{C7E437E6-C82F-454B-AE63-0CB1F1842A1F}" srcOrd="0" destOrd="0" presId="urn:microsoft.com/office/officeart/2005/8/layout/vList2"/>
    <dgm:cxn modelId="{1765B4A1-B81F-414D-ACB2-6165854EE6A7}" srcId="{08E244B9-CFDE-4758-9AD2-F54604F6694A}" destId="{FFB46EF9-63F0-4EC2-B375-84C541796581}" srcOrd="2" destOrd="0" parTransId="{1D94C8C4-93BB-4078-BD49-AC5576ECEC3F}" sibTransId="{282A5D8F-6723-4C3B-B8FB-AD1A8D490BBF}"/>
    <dgm:cxn modelId="{F7BE1AD8-0DF8-470C-A4CD-0731766CA8E2}" type="presOf" srcId="{D0442259-65DB-48DA-91E9-20750F7D1561}" destId="{61C9C7E3-77A8-49E4-986D-758EAB453386}" srcOrd="0" destOrd="0" presId="urn:microsoft.com/office/officeart/2005/8/layout/vList2"/>
    <dgm:cxn modelId="{9B1FBCC5-4613-4299-A07C-90AF39D551DC}" type="presParOf" srcId="{00070857-96F2-4F60-900C-DE04A78675D8}" destId="{A82E51AD-945E-4060-975D-2E7024C4F070}" srcOrd="0" destOrd="0" presId="urn:microsoft.com/office/officeart/2005/8/layout/vList2"/>
    <dgm:cxn modelId="{1520FC0C-ED4C-4752-A98A-0CF71BAB1A5D}" type="presParOf" srcId="{00070857-96F2-4F60-900C-DE04A78675D8}" destId="{7B36641B-5D83-4780-9297-252F3175C3A4}" srcOrd="1" destOrd="0" presId="urn:microsoft.com/office/officeart/2005/8/layout/vList2"/>
    <dgm:cxn modelId="{CA204DD4-B228-4E10-A441-E0769DAB7933}" type="presParOf" srcId="{00070857-96F2-4F60-900C-DE04A78675D8}" destId="{61C9C7E3-77A8-49E4-986D-758EAB453386}" srcOrd="2" destOrd="0" presId="urn:microsoft.com/office/officeart/2005/8/layout/vList2"/>
    <dgm:cxn modelId="{F3BD2401-E925-472D-811B-87A2B170B728}" type="presParOf" srcId="{00070857-96F2-4F60-900C-DE04A78675D8}" destId="{42CA5E73-61ED-4FC7-8B5C-79F81802E001}" srcOrd="3" destOrd="0" presId="urn:microsoft.com/office/officeart/2005/8/layout/vList2"/>
    <dgm:cxn modelId="{A2956AAA-7318-4A92-9030-BA6B72E21885}" type="presParOf" srcId="{00070857-96F2-4F60-900C-DE04A78675D8}" destId="{C7E437E6-C82F-454B-AE63-0CB1F1842A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281909-2494-47F4-98EF-9B6FB28F0F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650E33-5B23-4896-8E55-4E2F3471E37D}">
      <dgm:prSet/>
      <dgm:spPr/>
      <dgm:t>
        <a:bodyPr/>
        <a:lstStyle/>
        <a:p>
          <a:r>
            <a:rPr lang="en-US" b="0" i="0"/>
            <a:t>Topic sentence</a:t>
          </a:r>
          <a:endParaRPr lang="en-US"/>
        </a:p>
      </dgm:t>
    </dgm:pt>
    <dgm:pt modelId="{EEC36236-A8EF-4D2D-9513-FB203DE8B2B1}" type="parTrans" cxnId="{2DBBA6FD-6663-4F18-A2A0-74E5602663AD}">
      <dgm:prSet/>
      <dgm:spPr/>
      <dgm:t>
        <a:bodyPr/>
        <a:lstStyle/>
        <a:p>
          <a:endParaRPr lang="en-US"/>
        </a:p>
      </dgm:t>
    </dgm:pt>
    <dgm:pt modelId="{372E0265-F64B-4F5D-924C-A4D8FAE4A30A}" type="sibTrans" cxnId="{2DBBA6FD-6663-4F18-A2A0-74E5602663AD}">
      <dgm:prSet/>
      <dgm:spPr/>
      <dgm:t>
        <a:bodyPr/>
        <a:lstStyle/>
        <a:p>
          <a:endParaRPr lang="en-US"/>
        </a:p>
      </dgm:t>
    </dgm:pt>
    <dgm:pt modelId="{7C2A7E7F-568D-4A41-A048-21F52DC47B28}">
      <dgm:prSet/>
      <dgm:spPr/>
      <dgm:t>
        <a:bodyPr/>
        <a:lstStyle/>
        <a:p>
          <a:r>
            <a:rPr lang="en-US" b="0" i="0"/>
            <a:t>Evidence</a:t>
          </a:r>
          <a:endParaRPr lang="en-US"/>
        </a:p>
      </dgm:t>
    </dgm:pt>
    <dgm:pt modelId="{553B9643-9F21-4D24-A276-2C9ADD71AC23}" type="parTrans" cxnId="{A08B71D5-7412-453C-B484-518F3F0E4FAD}">
      <dgm:prSet/>
      <dgm:spPr/>
      <dgm:t>
        <a:bodyPr/>
        <a:lstStyle/>
        <a:p>
          <a:endParaRPr lang="en-US"/>
        </a:p>
      </dgm:t>
    </dgm:pt>
    <dgm:pt modelId="{E55866DA-1AEE-4B2D-8BC2-509D9197A327}" type="sibTrans" cxnId="{A08B71D5-7412-453C-B484-518F3F0E4FAD}">
      <dgm:prSet/>
      <dgm:spPr/>
      <dgm:t>
        <a:bodyPr/>
        <a:lstStyle/>
        <a:p>
          <a:endParaRPr lang="en-US"/>
        </a:p>
      </dgm:t>
    </dgm:pt>
    <dgm:pt modelId="{829E1451-D647-4522-9876-D869F993B8E3}">
      <dgm:prSet/>
      <dgm:spPr/>
      <dgm:t>
        <a:bodyPr/>
        <a:lstStyle/>
        <a:p>
          <a:r>
            <a:rPr lang="en-US" b="0" i="0"/>
            <a:t>Explanation</a:t>
          </a:r>
          <a:endParaRPr lang="en-US"/>
        </a:p>
      </dgm:t>
    </dgm:pt>
    <dgm:pt modelId="{BDD2C280-67FF-49B4-8EDC-D3B84CC5A3E6}" type="parTrans" cxnId="{0BAAB4AB-46AB-41E5-ABA7-EE95D6F9725F}">
      <dgm:prSet/>
      <dgm:spPr/>
      <dgm:t>
        <a:bodyPr/>
        <a:lstStyle/>
        <a:p>
          <a:endParaRPr lang="en-US"/>
        </a:p>
      </dgm:t>
    </dgm:pt>
    <dgm:pt modelId="{296B5A15-B6C3-4131-A163-E0F9EBE8125D}" type="sibTrans" cxnId="{0BAAB4AB-46AB-41E5-ABA7-EE95D6F9725F}">
      <dgm:prSet/>
      <dgm:spPr/>
      <dgm:t>
        <a:bodyPr/>
        <a:lstStyle/>
        <a:p>
          <a:endParaRPr lang="en-US"/>
        </a:p>
      </dgm:t>
    </dgm:pt>
    <dgm:pt modelId="{66114D5A-073D-4AD5-AC43-34A65E011566}">
      <dgm:prSet/>
      <dgm:spPr/>
      <dgm:t>
        <a:bodyPr/>
        <a:lstStyle/>
        <a:p>
          <a:r>
            <a:rPr lang="en-US" b="0" i="0"/>
            <a:t>Analysis</a:t>
          </a:r>
          <a:endParaRPr lang="en-US"/>
        </a:p>
      </dgm:t>
    </dgm:pt>
    <dgm:pt modelId="{1DB7C2FC-1027-47F7-89A5-BFE8483BA74E}" type="parTrans" cxnId="{9AB7EEC7-7B9B-4CD5-9999-7EA23F549C7B}">
      <dgm:prSet/>
      <dgm:spPr/>
      <dgm:t>
        <a:bodyPr/>
        <a:lstStyle/>
        <a:p>
          <a:endParaRPr lang="en-US"/>
        </a:p>
      </dgm:t>
    </dgm:pt>
    <dgm:pt modelId="{76240A42-556D-47FB-BED7-49A7A2EDD634}" type="sibTrans" cxnId="{9AB7EEC7-7B9B-4CD5-9999-7EA23F549C7B}">
      <dgm:prSet/>
      <dgm:spPr/>
      <dgm:t>
        <a:bodyPr/>
        <a:lstStyle/>
        <a:p>
          <a:endParaRPr lang="en-US"/>
        </a:p>
      </dgm:t>
    </dgm:pt>
    <dgm:pt modelId="{7C59407F-663E-4945-BEFB-685AA7FBA14D}">
      <dgm:prSet/>
      <dgm:spPr/>
      <dgm:t>
        <a:bodyPr/>
        <a:lstStyle/>
        <a:p>
          <a:r>
            <a:rPr lang="en-US" b="0" i="0"/>
            <a:t>Why: organizes argument and supports all points</a:t>
          </a:r>
          <a:endParaRPr lang="en-US"/>
        </a:p>
      </dgm:t>
    </dgm:pt>
    <dgm:pt modelId="{59CFB2B5-0475-4AB7-8E87-5B2196DD1F3E}" type="parTrans" cxnId="{D8C363D4-04F1-407D-AA78-7FE1C32AC350}">
      <dgm:prSet/>
      <dgm:spPr/>
      <dgm:t>
        <a:bodyPr/>
        <a:lstStyle/>
        <a:p>
          <a:endParaRPr lang="en-US"/>
        </a:p>
      </dgm:t>
    </dgm:pt>
    <dgm:pt modelId="{BB023426-8731-4330-A1D4-2128520B0F11}" type="sibTrans" cxnId="{D8C363D4-04F1-407D-AA78-7FE1C32AC350}">
      <dgm:prSet/>
      <dgm:spPr/>
      <dgm:t>
        <a:bodyPr/>
        <a:lstStyle/>
        <a:p>
          <a:endParaRPr lang="en-US"/>
        </a:p>
      </dgm:t>
    </dgm:pt>
    <dgm:pt modelId="{1C179A83-6962-46D5-B8B9-3FB45265DC86}" type="pres">
      <dgm:prSet presAssocID="{FF281909-2494-47F4-98EF-9B6FB28F0F24}" presName="root" presStyleCnt="0">
        <dgm:presLayoutVars>
          <dgm:dir/>
          <dgm:resizeHandles val="exact"/>
        </dgm:presLayoutVars>
      </dgm:prSet>
      <dgm:spPr/>
    </dgm:pt>
    <dgm:pt modelId="{20245F6F-8F86-4BBE-985B-B9AA41EAFC18}" type="pres">
      <dgm:prSet presAssocID="{27650E33-5B23-4896-8E55-4E2F3471E37D}" presName="compNode" presStyleCnt="0"/>
      <dgm:spPr/>
    </dgm:pt>
    <dgm:pt modelId="{F61B4468-EFE1-473F-9C84-0E2E64493821}" type="pres">
      <dgm:prSet presAssocID="{27650E33-5B23-4896-8E55-4E2F3471E37D}" presName="bgRect" presStyleLbl="bgShp" presStyleIdx="0" presStyleCnt="5"/>
      <dgm:spPr/>
    </dgm:pt>
    <dgm:pt modelId="{3DFFF684-B48F-403A-81A2-3A30E7BA7C9A}" type="pres">
      <dgm:prSet presAssocID="{27650E33-5B23-4896-8E55-4E2F3471E37D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9FE68E4-0130-41BA-A3A7-1743A51AE08C}" type="pres">
      <dgm:prSet presAssocID="{27650E33-5B23-4896-8E55-4E2F3471E37D}" presName="spaceRect" presStyleCnt="0"/>
      <dgm:spPr/>
    </dgm:pt>
    <dgm:pt modelId="{D5943F37-5811-47B9-91AA-20E849AAB55D}" type="pres">
      <dgm:prSet presAssocID="{27650E33-5B23-4896-8E55-4E2F3471E37D}" presName="parTx" presStyleLbl="revTx" presStyleIdx="0" presStyleCnt="5">
        <dgm:presLayoutVars>
          <dgm:chMax val="0"/>
          <dgm:chPref val="0"/>
        </dgm:presLayoutVars>
      </dgm:prSet>
      <dgm:spPr/>
    </dgm:pt>
    <dgm:pt modelId="{5043C74B-A2C2-42BB-B8D4-0C122B06E074}" type="pres">
      <dgm:prSet presAssocID="{372E0265-F64B-4F5D-924C-A4D8FAE4A30A}" presName="sibTrans" presStyleCnt="0"/>
      <dgm:spPr/>
    </dgm:pt>
    <dgm:pt modelId="{8A81BA1F-78CA-4853-A40B-F2EB0A6E8A8D}" type="pres">
      <dgm:prSet presAssocID="{7C2A7E7F-568D-4A41-A048-21F52DC47B28}" presName="compNode" presStyleCnt="0"/>
      <dgm:spPr/>
    </dgm:pt>
    <dgm:pt modelId="{B026F844-9DD2-4A49-B947-A3902FF303AE}" type="pres">
      <dgm:prSet presAssocID="{7C2A7E7F-568D-4A41-A048-21F52DC47B28}" presName="bgRect" presStyleLbl="bgShp" presStyleIdx="1" presStyleCnt="5"/>
      <dgm:spPr/>
    </dgm:pt>
    <dgm:pt modelId="{414F727E-19E8-49D0-8CCA-655F72EAABB0}" type="pres">
      <dgm:prSet presAssocID="{7C2A7E7F-568D-4A41-A048-21F52DC47B28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D7B16B4-9547-443A-9AC5-9A82D92F40FE}" type="pres">
      <dgm:prSet presAssocID="{7C2A7E7F-568D-4A41-A048-21F52DC47B28}" presName="spaceRect" presStyleCnt="0"/>
      <dgm:spPr/>
    </dgm:pt>
    <dgm:pt modelId="{76AA51E7-AD41-492D-A0C6-C787F9578B4A}" type="pres">
      <dgm:prSet presAssocID="{7C2A7E7F-568D-4A41-A048-21F52DC47B28}" presName="parTx" presStyleLbl="revTx" presStyleIdx="1" presStyleCnt="5">
        <dgm:presLayoutVars>
          <dgm:chMax val="0"/>
          <dgm:chPref val="0"/>
        </dgm:presLayoutVars>
      </dgm:prSet>
      <dgm:spPr/>
    </dgm:pt>
    <dgm:pt modelId="{187D003E-3EAA-435E-916A-82B76EC3DEE5}" type="pres">
      <dgm:prSet presAssocID="{E55866DA-1AEE-4B2D-8BC2-509D9197A327}" presName="sibTrans" presStyleCnt="0"/>
      <dgm:spPr/>
    </dgm:pt>
    <dgm:pt modelId="{DAE4A153-245B-48EC-A18D-CE012E4F97B0}" type="pres">
      <dgm:prSet presAssocID="{829E1451-D647-4522-9876-D869F993B8E3}" presName="compNode" presStyleCnt="0"/>
      <dgm:spPr/>
    </dgm:pt>
    <dgm:pt modelId="{262B594D-F3B2-4F1F-B364-9D377D640168}" type="pres">
      <dgm:prSet presAssocID="{829E1451-D647-4522-9876-D869F993B8E3}" presName="bgRect" presStyleLbl="bgShp" presStyleIdx="2" presStyleCnt="5"/>
      <dgm:spPr/>
    </dgm:pt>
    <dgm:pt modelId="{BE931D8A-FD67-4D47-977C-EDC8E18A1385}" type="pres">
      <dgm:prSet presAssocID="{829E1451-D647-4522-9876-D869F993B8E3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4AC2ACA-31EE-4E1D-BD9B-CB2AF19362F3}" type="pres">
      <dgm:prSet presAssocID="{829E1451-D647-4522-9876-D869F993B8E3}" presName="spaceRect" presStyleCnt="0"/>
      <dgm:spPr/>
    </dgm:pt>
    <dgm:pt modelId="{764A3106-7B82-49F0-B0C0-7DA39F3E413A}" type="pres">
      <dgm:prSet presAssocID="{829E1451-D647-4522-9876-D869F993B8E3}" presName="parTx" presStyleLbl="revTx" presStyleIdx="2" presStyleCnt="5">
        <dgm:presLayoutVars>
          <dgm:chMax val="0"/>
          <dgm:chPref val="0"/>
        </dgm:presLayoutVars>
      </dgm:prSet>
      <dgm:spPr/>
    </dgm:pt>
    <dgm:pt modelId="{13DCED6B-BD3E-48DE-B3A6-61C7A6E1E948}" type="pres">
      <dgm:prSet presAssocID="{296B5A15-B6C3-4131-A163-E0F9EBE8125D}" presName="sibTrans" presStyleCnt="0"/>
      <dgm:spPr/>
    </dgm:pt>
    <dgm:pt modelId="{0DE7FB7F-2E85-4E51-A238-2B3BA60BF6A1}" type="pres">
      <dgm:prSet presAssocID="{66114D5A-073D-4AD5-AC43-34A65E011566}" presName="compNode" presStyleCnt="0"/>
      <dgm:spPr/>
    </dgm:pt>
    <dgm:pt modelId="{82DEB7A8-8DAE-49DD-A84D-EDAAF74051DD}" type="pres">
      <dgm:prSet presAssocID="{66114D5A-073D-4AD5-AC43-34A65E011566}" presName="bgRect" presStyleLbl="bgShp" presStyleIdx="3" presStyleCnt="5"/>
      <dgm:spPr/>
    </dgm:pt>
    <dgm:pt modelId="{D9E80720-C449-463E-8649-3A1A201A1628}" type="pres">
      <dgm:prSet presAssocID="{66114D5A-073D-4AD5-AC43-34A65E011566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F01EE511-5DF6-4721-8294-82524071C7BE}" type="pres">
      <dgm:prSet presAssocID="{66114D5A-073D-4AD5-AC43-34A65E011566}" presName="spaceRect" presStyleCnt="0"/>
      <dgm:spPr/>
    </dgm:pt>
    <dgm:pt modelId="{DD9BC5BC-B6D3-4F1E-A506-7EADE5B5362F}" type="pres">
      <dgm:prSet presAssocID="{66114D5A-073D-4AD5-AC43-34A65E011566}" presName="parTx" presStyleLbl="revTx" presStyleIdx="3" presStyleCnt="5">
        <dgm:presLayoutVars>
          <dgm:chMax val="0"/>
          <dgm:chPref val="0"/>
        </dgm:presLayoutVars>
      </dgm:prSet>
      <dgm:spPr/>
    </dgm:pt>
    <dgm:pt modelId="{34688E31-6EC5-4974-8568-A0CB69662A64}" type="pres">
      <dgm:prSet presAssocID="{76240A42-556D-47FB-BED7-49A7A2EDD634}" presName="sibTrans" presStyleCnt="0"/>
      <dgm:spPr/>
    </dgm:pt>
    <dgm:pt modelId="{F1D522F2-A132-4C28-BCE8-3902BF9C92F3}" type="pres">
      <dgm:prSet presAssocID="{7C59407F-663E-4945-BEFB-685AA7FBA14D}" presName="compNode" presStyleCnt="0"/>
      <dgm:spPr/>
    </dgm:pt>
    <dgm:pt modelId="{C1A7912E-7552-40C2-939E-09A97D9C93CB}" type="pres">
      <dgm:prSet presAssocID="{7C59407F-663E-4945-BEFB-685AA7FBA14D}" presName="bgRect" presStyleLbl="bgShp" presStyleIdx="4" presStyleCnt="5"/>
      <dgm:spPr/>
    </dgm:pt>
    <dgm:pt modelId="{9F1E1E9C-6A65-4A57-801E-47A5FC353362}" type="pres">
      <dgm:prSet presAssocID="{7C59407F-663E-4945-BEFB-685AA7FBA14D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943922C-3054-414C-8560-65E71D0D6E9D}" type="pres">
      <dgm:prSet presAssocID="{7C59407F-663E-4945-BEFB-685AA7FBA14D}" presName="spaceRect" presStyleCnt="0"/>
      <dgm:spPr/>
    </dgm:pt>
    <dgm:pt modelId="{EDB57EB0-6015-4665-8C35-78056A40833E}" type="pres">
      <dgm:prSet presAssocID="{7C59407F-663E-4945-BEFB-685AA7FBA14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AFB4F0C-B4BC-48EF-867E-D0E3E0A65DA8}" type="presOf" srcId="{829E1451-D647-4522-9876-D869F993B8E3}" destId="{764A3106-7B82-49F0-B0C0-7DA39F3E413A}" srcOrd="0" destOrd="0" presId="urn:microsoft.com/office/officeart/2018/2/layout/IconVerticalSolidList"/>
    <dgm:cxn modelId="{9094901F-D995-4606-87A8-870A0367B891}" type="presOf" srcId="{27650E33-5B23-4896-8E55-4E2F3471E37D}" destId="{D5943F37-5811-47B9-91AA-20E849AAB55D}" srcOrd="0" destOrd="0" presId="urn:microsoft.com/office/officeart/2018/2/layout/IconVerticalSolidList"/>
    <dgm:cxn modelId="{BC32BF30-D1E2-49FD-A083-4BD40501DCDB}" type="presOf" srcId="{66114D5A-073D-4AD5-AC43-34A65E011566}" destId="{DD9BC5BC-B6D3-4F1E-A506-7EADE5B5362F}" srcOrd="0" destOrd="0" presId="urn:microsoft.com/office/officeart/2018/2/layout/IconVerticalSolidList"/>
    <dgm:cxn modelId="{8F835364-77C1-4483-B9B2-03FF14DD81D5}" type="presOf" srcId="{7C59407F-663E-4945-BEFB-685AA7FBA14D}" destId="{EDB57EB0-6015-4665-8C35-78056A40833E}" srcOrd="0" destOrd="0" presId="urn:microsoft.com/office/officeart/2018/2/layout/IconVerticalSolidList"/>
    <dgm:cxn modelId="{A02213A5-820D-42FC-B1BC-1DDCD389EFBF}" type="presOf" srcId="{FF281909-2494-47F4-98EF-9B6FB28F0F24}" destId="{1C179A83-6962-46D5-B8B9-3FB45265DC86}" srcOrd="0" destOrd="0" presId="urn:microsoft.com/office/officeart/2018/2/layout/IconVerticalSolidList"/>
    <dgm:cxn modelId="{0BAAB4AB-46AB-41E5-ABA7-EE95D6F9725F}" srcId="{FF281909-2494-47F4-98EF-9B6FB28F0F24}" destId="{829E1451-D647-4522-9876-D869F993B8E3}" srcOrd="2" destOrd="0" parTransId="{BDD2C280-67FF-49B4-8EDC-D3B84CC5A3E6}" sibTransId="{296B5A15-B6C3-4131-A163-E0F9EBE8125D}"/>
    <dgm:cxn modelId="{9AB7EEC7-7B9B-4CD5-9999-7EA23F549C7B}" srcId="{FF281909-2494-47F4-98EF-9B6FB28F0F24}" destId="{66114D5A-073D-4AD5-AC43-34A65E011566}" srcOrd="3" destOrd="0" parTransId="{1DB7C2FC-1027-47F7-89A5-BFE8483BA74E}" sibTransId="{76240A42-556D-47FB-BED7-49A7A2EDD634}"/>
    <dgm:cxn modelId="{15D9B3C9-E21B-4588-AF02-CC5BC5552ED0}" type="presOf" srcId="{7C2A7E7F-568D-4A41-A048-21F52DC47B28}" destId="{76AA51E7-AD41-492D-A0C6-C787F9578B4A}" srcOrd="0" destOrd="0" presId="urn:microsoft.com/office/officeart/2018/2/layout/IconVerticalSolidList"/>
    <dgm:cxn modelId="{D8C363D4-04F1-407D-AA78-7FE1C32AC350}" srcId="{FF281909-2494-47F4-98EF-9B6FB28F0F24}" destId="{7C59407F-663E-4945-BEFB-685AA7FBA14D}" srcOrd="4" destOrd="0" parTransId="{59CFB2B5-0475-4AB7-8E87-5B2196DD1F3E}" sibTransId="{BB023426-8731-4330-A1D4-2128520B0F11}"/>
    <dgm:cxn modelId="{A08B71D5-7412-453C-B484-518F3F0E4FAD}" srcId="{FF281909-2494-47F4-98EF-9B6FB28F0F24}" destId="{7C2A7E7F-568D-4A41-A048-21F52DC47B28}" srcOrd="1" destOrd="0" parTransId="{553B9643-9F21-4D24-A276-2C9ADD71AC23}" sibTransId="{E55866DA-1AEE-4B2D-8BC2-509D9197A327}"/>
    <dgm:cxn modelId="{2DBBA6FD-6663-4F18-A2A0-74E5602663AD}" srcId="{FF281909-2494-47F4-98EF-9B6FB28F0F24}" destId="{27650E33-5B23-4896-8E55-4E2F3471E37D}" srcOrd="0" destOrd="0" parTransId="{EEC36236-A8EF-4D2D-9513-FB203DE8B2B1}" sibTransId="{372E0265-F64B-4F5D-924C-A4D8FAE4A30A}"/>
    <dgm:cxn modelId="{AA73448D-49B8-433F-83C2-01E00705BDD0}" type="presParOf" srcId="{1C179A83-6962-46D5-B8B9-3FB45265DC86}" destId="{20245F6F-8F86-4BBE-985B-B9AA41EAFC18}" srcOrd="0" destOrd="0" presId="urn:microsoft.com/office/officeart/2018/2/layout/IconVerticalSolidList"/>
    <dgm:cxn modelId="{EE4DFD23-4D41-45B1-AC85-58C4ED28A937}" type="presParOf" srcId="{20245F6F-8F86-4BBE-985B-B9AA41EAFC18}" destId="{F61B4468-EFE1-473F-9C84-0E2E64493821}" srcOrd="0" destOrd="0" presId="urn:microsoft.com/office/officeart/2018/2/layout/IconVerticalSolidList"/>
    <dgm:cxn modelId="{7D442519-CB08-436A-B6A7-E455EAE5DC68}" type="presParOf" srcId="{20245F6F-8F86-4BBE-985B-B9AA41EAFC18}" destId="{3DFFF684-B48F-403A-81A2-3A30E7BA7C9A}" srcOrd="1" destOrd="0" presId="urn:microsoft.com/office/officeart/2018/2/layout/IconVerticalSolidList"/>
    <dgm:cxn modelId="{EDACC851-B472-4680-A71E-3469E499F8B3}" type="presParOf" srcId="{20245F6F-8F86-4BBE-985B-B9AA41EAFC18}" destId="{99FE68E4-0130-41BA-A3A7-1743A51AE08C}" srcOrd="2" destOrd="0" presId="urn:microsoft.com/office/officeart/2018/2/layout/IconVerticalSolidList"/>
    <dgm:cxn modelId="{238D2BB3-C76D-4F6D-BD97-234AF89B1AAF}" type="presParOf" srcId="{20245F6F-8F86-4BBE-985B-B9AA41EAFC18}" destId="{D5943F37-5811-47B9-91AA-20E849AAB55D}" srcOrd="3" destOrd="0" presId="urn:microsoft.com/office/officeart/2018/2/layout/IconVerticalSolidList"/>
    <dgm:cxn modelId="{0783AFDB-FDEF-40C2-988B-4C03CC7E068A}" type="presParOf" srcId="{1C179A83-6962-46D5-B8B9-3FB45265DC86}" destId="{5043C74B-A2C2-42BB-B8D4-0C122B06E074}" srcOrd="1" destOrd="0" presId="urn:microsoft.com/office/officeart/2018/2/layout/IconVerticalSolidList"/>
    <dgm:cxn modelId="{2380A4DC-17C9-4BFE-9097-B466EE017104}" type="presParOf" srcId="{1C179A83-6962-46D5-B8B9-3FB45265DC86}" destId="{8A81BA1F-78CA-4853-A40B-F2EB0A6E8A8D}" srcOrd="2" destOrd="0" presId="urn:microsoft.com/office/officeart/2018/2/layout/IconVerticalSolidList"/>
    <dgm:cxn modelId="{49B2709A-679F-4BAE-80C2-558A18A59811}" type="presParOf" srcId="{8A81BA1F-78CA-4853-A40B-F2EB0A6E8A8D}" destId="{B026F844-9DD2-4A49-B947-A3902FF303AE}" srcOrd="0" destOrd="0" presId="urn:microsoft.com/office/officeart/2018/2/layout/IconVerticalSolidList"/>
    <dgm:cxn modelId="{8D307228-6C53-4043-AD2A-BB9104C42E1C}" type="presParOf" srcId="{8A81BA1F-78CA-4853-A40B-F2EB0A6E8A8D}" destId="{414F727E-19E8-49D0-8CCA-655F72EAABB0}" srcOrd="1" destOrd="0" presId="urn:microsoft.com/office/officeart/2018/2/layout/IconVerticalSolidList"/>
    <dgm:cxn modelId="{CF37E10A-6599-4AD5-92F1-176F25A4ACCB}" type="presParOf" srcId="{8A81BA1F-78CA-4853-A40B-F2EB0A6E8A8D}" destId="{BD7B16B4-9547-443A-9AC5-9A82D92F40FE}" srcOrd="2" destOrd="0" presId="urn:microsoft.com/office/officeart/2018/2/layout/IconVerticalSolidList"/>
    <dgm:cxn modelId="{CC4D6701-0050-4B54-A399-89FB6D8801DA}" type="presParOf" srcId="{8A81BA1F-78CA-4853-A40B-F2EB0A6E8A8D}" destId="{76AA51E7-AD41-492D-A0C6-C787F9578B4A}" srcOrd="3" destOrd="0" presId="urn:microsoft.com/office/officeart/2018/2/layout/IconVerticalSolidList"/>
    <dgm:cxn modelId="{30DD9391-02DD-4F03-92EF-47112057BDC2}" type="presParOf" srcId="{1C179A83-6962-46D5-B8B9-3FB45265DC86}" destId="{187D003E-3EAA-435E-916A-82B76EC3DEE5}" srcOrd="3" destOrd="0" presId="urn:microsoft.com/office/officeart/2018/2/layout/IconVerticalSolidList"/>
    <dgm:cxn modelId="{392B1A2B-FE42-4D17-9F66-E1B1BB4C73D5}" type="presParOf" srcId="{1C179A83-6962-46D5-B8B9-3FB45265DC86}" destId="{DAE4A153-245B-48EC-A18D-CE012E4F97B0}" srcOrd="4" destOrd="0" presId="urn:microsoft.com/office/officeart/2018/2/layout/IconVerticalSolidList"/>
    <dgm:cxn modelId="{E73CDDBD-1019-435A-880F-6CB6E9DD740C}" type="presParOf" srcId="{DAE4A153-245B-48EC-A18D-CE012E4F97B0}" destId="{262B594D-F3B2-4F1F-B364-9D377D640168}" srcOrd="0" destOrd="0" presId="urn:microsoft.com/office/officeart/2018/2/layout/IconVerticalSolidList"/>
    <dgm:cxn modelId="{631FA6E8-316F-4841-B6A4-D76D93AC957E}" type="presParOf" srcId="{DAE4A153-245B-48EC-A18D-CE012E4F97B0}" destId="{BE931D8A-FD67-4D47-977C-EDC8E18A1385}" srcOrd="1" destOrd="0" presId="urn:microsoft.com/office/officeart/2018/2/layout/IconVerticalSolidList"/>
    <dgm:cxn modelId="{2D84CB28-3F7B-4317-B2EB-3FC00A135463}" type="presParOf" srcId="{DAE4A153-245B-48EC-A18D-CE012E4F97B0}" destId="{F4AC2ACA-31EE-4E1D-BD9B-CB2AF19362F3}" srcOrd="2" destOrd="0" presId="urn:microsoft.com/office/officeart/2018/2/layout/IconVerticalSolidList"/>
    <dgm:cxn modelId="{945F4F09-47EE-4192-B238-19BE0D6F2643}" type="presParOf" srcId="{DAE4A153-245B-48EC-A18D-CE012E4F97B0}" destId="{764A3106-7B82-49F0-B0C0-7DA39F3E413A}" srcOrd="3" destOrd="0" presId="urn:microsoft.com/office/officeart/2018/2/layout/IconVerticalSolidList"/>
    <dgm:cxn modelId="{377871BB-86B6-4547-B4A2-783E071BD026}" type="presParOf" srcId="{1C179A83-6962-46D5-B8B9-3FB45265DC86}" destId="{13DCED6B-BD3E-48DE-B3A6-61C7A6E1E948}" srcOrd="5" destOrd="0" presId="urn:microsoft.com/office/officeart/2018/2/layout/IconVerticalSolidList"/>
    <dgm:cxn modelId="{ACC77D3D-3C15-4301-9B27-80A0361FE34A}" type="presParOf" srcId="{1C179A83-6962-46D5-B8B9-3FB45265DC86}" destId="{0DE7FB7F-2E85-4E51-A238-2B3BA60BF6A1}" srcOrd="6" destOrd="0" presId="urn:microsoft.com/office/officeart/2018/2/layout/IconVerticalSolidList"/>
    <dgm:cxn modelId="{A4228E0C-81CC-4440-9C6C-7F44D69D1C95}" type="presParOf" srcId="{0DE7FB7F-2E85-4E51-A238-2B3BA60BF6A1}" destId="{82DEB7A8-8DAE-49DD-A84D-EDAAF74051DD}" srcOrd="0" destOrd="0" presId="urn:microsoft.com/office/officeart/2018/2/layout/IconVerticalSolidList"/>
    <dgm:cxn modelId="{853C383F-F41D-4540-93F5-C1D99DF41110}" type="presParOf" srcId="{0DE7FB7F-2E85-4E51-A238-2B3BA60BF6A1}" destId="{D9E80720-C449-463E-8649-3A1A201A1628}" srcOrd="1" destOrd="0" presId="urn:microsoft.com/office/officeart/2018/2/layout/IconVerticalSolidList"/>
    <dgm:cxn modelId="{EAA5D3FB-77C5-4E6B-A6C2-1F8C774DE2D3}" type="presParOf" srcId="{0DE7FB7F-2E85-4E51-A238-2B3BA60BF6A1}" destId="{F01EE511-5DF6-4721-8294-82524071C7BE}" srcOrd="2" destOrd="0" presId="urn:microsoft.com/office/officeart/2018/2/layout/IconVerticalSolidList"/>
    <dgm:cxn modelId="{7F970A61-61F6-4DA2-84F9-106E06C98AF4}" type="presParOf" srcId="{0DE7FB7F-2E85-4E51-A238-2B3BA60BF6A1}" destId="{DD9BC5BC-B6D3-4F1E-A506-7EADE5B5362F}" srcOrd="3" destOrd="0" presId="urn:microsoft.com/office/officeart/2018/2/layout/IconVerticalSolidList"/>
    <dgm:cxn modelId="{BFA81A75-6B68-4BCB-94BE-CA352A0855CF}" type="presParOf" srcId="{1C179A83-6962-46D5-B8B9-3FB45265DC86}" destId="{34688E31-6EC5-4974-8568-A0CB69662A64}" srcOrd="7" destOrd="0" presId="urn:microsoft.com/office/officeart/2018/2/layout/IconVerticalSolidList"/>
    <dgm:cxn modelId="{6A61F7E0-7526-46C4-B34A-8D4B68BAC8E7}" type="presParOf" srcId="{1C179A83-6962-46D5-B8B9-3FB45265DC86}" destId="{F1D522F2-A132-4C28-BCE8-3902BF9C92F3}" srcOrd="8" destOrd="0" presId="urn:microsoft.com/office/officeart/2018/2/layout/IconVerticalSolidList"/>
    <dgm:cxn modelId="{BAE0751D-739C-45F8-8DA3-5A69FF1F355E}" type="presParOf" srcId="{F1D522F2-A132-4C28-BCE8-3902BF9C92F3}" destId="{C1A7912E-7552-40C2-939E-09A97D9C93CB}" srcOrd="0" destOrd="0" presId="urn:microsoft.com/office/officeart/2018/2/layout/IconVerticalSolidList"/>
    <dgm:cxn modelId="{E32FBEE6-D684-4CC4-8209-E9B3FC505136}" type="presParOf" srcId="{F1D522F2-A132-4C28-BCE8-3902BF9C92F3}" destId="{9F1E1E9C-6A65-4A57-801E-47A5FC353362}" srcOrd="1" destOrd="0" presId="urn:microsoft.com/office/officeart/2018/2/layout/IconVerticalSolidList"/>
    <dgm:cxn modelId="{58796054-6425-485D-839F-54B7CE3F08B4}" type="presParOf" srcId="{F1D522F2-A132-4C28-BCE8-3902BF9C92F3}" destId="{6943922C-3054-414C-8560-65E71D0D6E9D}" srcOrd="2" destOrd="0" presId="urn:microsoft.com/office/officeart/2018/2/layout/IconVerticalSolidList"/>
    <dgm:cxn modelId="{D671BF2B-81A3-4B03-BD2E-8B15938DADBC}" type="presParOf" srcId="{F1D522F2-A132-4C28-BCE8-3902BF9C92F3}" destId="{EDB57EB0-6015-4665-8C35-78056A4083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4CB73-8770-4A88-9FD9-8D50A0C6D02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683CF8-C75F-48E0-AD22-EA18BB9CADF3}">
      <dgm:prSet/>
      <dgm:spPr/>
      <dgm:t>
        <a:bodyPr/>
        <a:lstStyle/>
        <a:p>
          <a:r>
            <a:rPr lang="en-US" b="0" i="0"/>
            <a:t>Before 1900, empires like Ottoman, Qing, and Russian dominated</a:t>
          </a:r>
          <a:endParaRPr lang="en-US"/>
        </a:p>
      </dgm:t>
    </dgm:pt>
    <dgm:pt modelId="{4D40E751-AC8B-4466-8046-FDF7F0ADBF35}" type="parTrans" cxnId="{8F887642-A52A-4EA1-8F1D-D84196990D65}">
      <dgm:prSet/>
      <dgm:spPr/>
      <dgm:t>
        <a:bodyPr/>
        <a:lstStyle/>
        <a:p>
          <a:endParaRPr lang="en-US"/>
        </a:p>
      </dgm:t>
    </dgm:pt>
    <dgm:pt modelId="{FF713434-4F5F-4B7A-AEA3-E48F50CD0B7A}" type="sibTrans" cxnId="{8F887642-A52A-4EA1-8F1D-D84196990D65}">
      <dgm:prSet/>
      <dgm:spPr/>
      <dgm:t>
        <a:bodyPr/>
        <a:lstStyle/>
        <a:p>
          <a:endParaRPr lang="en-US"/>
        </a:p>
      </dgm:t>
    </dgm:pt>
    <dgm:pt modelId="{0EF6BB02-9166-4A7A-84DD-ABF866210EA4}">
      <dgm:prSet/>
      <dgm:spPr/>
      <dgm:t>
        <a:bodyPr/>
        <a:lstStyle/>
        <a:p>
          <a:r>
            <a:rPr lang="en-US" b="0" i="0"/>
            <a:t>Internal unrest + external pressure weakened them</a:t>
          </a:r>
          <a:endParaRPr lang="en-US"/>
        </a:p>
      </dgm:t>
    </dgm:pt>
    <dgm:pt modelId="{24BD701A-10CF-4339-8786-D58FDFD48F5A}" type="parTrans" cxnId="{8AF9E3AA-2A87-4BC9-9B47-8B07FBC8FAFF}">
      <dgm:prSet/>
      <dgm:spPr/>
      <dgm:t>
        <a:bodyPr/>
        <a:lstStyle/>
        <a:p>
          <a:endParaRPr lang="en-US"/>
        </a:p>
      </dgm:t>
    </dgm:pt>
    <dgm:pt modelId="{9A07131E-90FD-4E1B-8C83-590A3C5CAD5C}" type="sibTrans" cxnId="{8AF9E3AA-2A87-4BC9-9B47-8B07FBC8FAFF}">
      <dgm:prSet/>
      <dgm:spPr/>
      <dgm:t>
        <a:bodyPr/>
        <a:lstStyle/>
        <a:p>
          <a:endParaRPr lang="en-US"/>
        </a:p>
      </dgm:t>
    </dgm:pt>
    <dgm:pt modelId="{2E082062-A0C6-4D3D-9C69-BB4C22FC108A}">
      <dgm:prSet/>
      <dgm:spPr/>
      <dgm:t>
        <a:bodyPr/>
        <a:lstStyle/>
        <a:p>
          <a:r>
            <a:rPr lang="en-US" b="0" i="0"/>
            <a:t>Leads directly to political change after 1900</a:t>
          </a:r>
          <a:endParaRPr lang="en-US"/>
        </a:p>
      </dgm:t>
    </dgm:pt>
    <dgm:pt modelId="{460BEF5D-2A4D-4E25-9D4B-48582EF3B866}" type="parTrans" cxnId="{FB169933-6311-4151-8CC3-EB6F05999B06}">
      <dgm:prSet/>
      <dgm:spPr/>
      <dgm:t>
        <a:bodyPr/>
        <a:lstStyle/>
        <a:p>
          <a:endParaRPr lang="en-US"/>
        </a:p>
      </dgm:t>
    </dgm:pt>
    <dgm:pt modelId="{1F6DBA60-B4DC-4571-B798-38F7646E88BB}" type="sibTrans" cxnId="{FB169933-6311-4151-8CC3-EB6F05999B06}">
      <dgm:prSet/>
      <dgm:spPr/>
      <dgm:t>
        <a:bodyPr/>
        <a:lstStyle/>
        <a:p>
          <a:endParaRPr lang="en-US"/>
        </a:p>
      </dgm:t>
    </dgm:pt>
    <dgm:pt modelId="{2707C755-9968-4FA9-BEEE-25829E271412}" type="pres">
      <dgm:prSet presAssocID="{B904CB73-8770-4A88-9FD9-8D50A0C6D0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194474-75C7-4BD7-9D4A-2287257FC1F1}" type="pres">
      <dgm:prSet presAssocID="{12683CF8-C75F-48E0-AD22-EA18BB9CADF3}" presName="hierRoot1" presStyleCnt="0"/>
      <dgm:spPr/>
    </dgm:pt>
    <dgm:pt modelId="{270CD4A3-CB11-479B-B03A-F5D6D0EB4041}" type="pres">
      <dgm:prSet presAssocID="{12683CF8-C75F-48E0-AD22-EA18BB9CADF3}" presName="composite" presStyleCnt="0"/>
      <dgm:spPr/>
    </dgm:pt>
    <dgm:pt modelId="{9A193F70-7A1C-45DA-B2CA-6915B0218F2F}" type="pres">
      <dgm:prSet presAssocID="{12683CF8-C75F-48E0-AD22-EA18BB9CADF3}" presName="background" presStyleLbl="node0" presStyleIdx="0" presStyleCnt="3"/>
      <dgm:spPr/>
    </dgm:pt>
    <dgm:pt modelId="{104FA8A2-0417-4CD9-8C62-1D2538298DB9}" type="pres">
      <dgm:prSet presAssocID="{12683CF8-C75F-48E0-AD22-EA18BB9CADF3}" presName="text" presStyleLbl="fgAcc0" presStyleIdx="0" presStyleCnt="3">
        <dgm:presLayoutVars>
          <dgm:chPref val="3"/>
        </dgm:presLayoutVars>
      </dgm:prSet>
      <dgm:spPr/>
    </dgm:pt>
    <dgm:pt modelId="{3F46FE88-0891-4B9B-A127-4A62C9F40261}" type="pres">
      <dgm:prSet presAssocID="{12683CF8-C75F-48E0-AD22-EA18BB9CADF3}" presName="hierChild2" presStyleCnt="0"/>
      <dgm:spPr/>
    </dgm:pt>
    <dgm:pt modelId="{3435D912-D8D7-4913-8E14-A929EF2682DF}" type="pres">
      <dgm:prSet presAssocID="{0EF6BB02-9166-4A7A-84DD-ABF866210EA4}" presName="hierRoot1" presStyleCnt="0"/>
      <dgm:spPr/>
    </dgm:pt>
    <dgm:pt modelId="{37901946-0747-4610-9F89-9772DAA38A40}" type="pres">
      <dgm:prSet presAssocID="{0EF6BB02-9166-4A7A-84DD-ABF866210EA4}" presName="composite" presStyleCnt="0"/>
      <dgm:spPr/>
    </dgm:pt>
    <dgm:pt modelId="{8AE6B8B2-D77A-4483-AC3F-9150611666A4}" type="pres">
      <dgm:prSet presAssocID="{0EF6BB02-9166-4A7A-84DD-ABF866210EA4}" presName="background" presStyleLbl="node0" presStyleIdx="1" presStyleCnt="3"/>
      <dgm:spPr/>
    </dgm:pt>
    <dgm:pt modelId="{23907961-4168-4DE8-9FB0-83E37DF6ACD6}" type="pres">
      <dgm:prSet presAssocID="{0EF6BB02-9166-4A7A-84DD-ABF866210EA4}" presName="text" presStyleLbl="fgAcc0" presStyleIdx="1" presStyleCnt="3">
        <dgm:presLayoutVars>
          <dgm:chPref val="3"/>
        </dgm:presLayoutVars>
      </dgm:prSet>
      <dgm:spPr/>
    </dgm:pt>
    <dgm:pt modelId="{D947F0BD-0C8F-42DF-82DE-551A98C26488}" type="pres">
      <dgm:prSet presAssocID="{0EF6BB02-9166-4A7A-84DD-ABF866210EA4}" presName="hierChild2" presStyleCnt="0"/>
      <dgm:spPr/>
    </dgm:pt>
    <dgm:pt modelId="{1767E2BD-8C9F-4491-9531-4BF05EB8DFDF}" type="pres">
      <dgm:prSet presAssocID="{2E082062-A0C6-4D3D-9C69-BB4C22FC108A}" presName="hierRoot1" presStyleCnt="0"/>
      <dgm:spPr/>
    </dgm:pt>
    <dgm:pt modelId="{A15483E4-C351-4202-9DAB-84F58E730829}" type="pres">
      <dgm:prSet presAssocID="{2E082062-A0C6-4D3D-9C69-BB4C22FC108A}" presName="composite" presStyleCnt="0"/>
      <dgm:spPr/>
    </dgm:pt>
    <dgm:pt modelId="{5FA328FA-037E-4D9A-9F33-7B48D7C04BEE}" type="pres">
      <dgm:prSet presAssocID="{2E082062-A0C6-4D3D-9C69-BB4C22FC108A}" presName="background" presStyleLbl="node0" presStyleIdx="2" presStyleCnt="3"/>
      <dgm:spPr/>
    </dgm:pt>
    <dgm:pt modelId="{A518ABC7-75ED-4EDE-8508-A13E0AB681B9}" type="pres">
      <dgm:prSet presAssocID="{2E082062-A0C6-4D3D-9C69-BB4C22FC108A}" presName="text" presStyleLbl="fgAcc0" presStyleIdx="2" presStyleCnt="3">
        <dgm:presLayoutVars>
          <dgm:chPref val="3"/>
        </dgm:presLayoutVars>
      </dgm:prSet>
      <dgm:spPr/>
    </dgm:pt>
    <dgm:pt modelId="{C0F00388-F654-4D0E-B69A-617979FA9D7F}" type="pres">
      <dgm:prSet presAssocID="{2E082062-A0C6-4D3D-9C69-BB4C22FC108A}" presName="hierChild2" presStyleCnt="0"/>
      <dgm:spPr/>
    </dgm:pt>
  </dgm:ptLst>
  <dgm:cxnLst>
    <dgm:cxn modelId="{FB169933-6311-4151-8CC3-EB6F05999B06}" srcId="{B904CB73-8770-4A88-9FD9-8D50A0C6D02E}" destId="{2E082062-A0C6-4D3D-9C69-BB4C22FC108A}" srcOrd="2" destOrd="0" parTransId="{460BEF5D-2A4D-4E25-9D4B-48582EF3B866}" sibTransId="{1F6DBA60-B4DC-4571-B798-38F7646E88BB}"/>
    <dgm:cxn modelId="{E5C7B537-D147-41B7-86EF-276E5F88602F}" type="presOf" srcId="{B904CB73-8770-4A88-9FD9-8D50A0C6D02E}" destId="{2707C755-9968-4FA9-BEEE-25829E271412}" srcOrd="0" destOrd="0" presId="urn:microsoft.com/office/officeart/2005/8/layout/hierarchy1"/>
    <dgm:cxn modelId="{EE490B40-7619-44A7-AAA1-F6986843FB51}" type="presOf" srcId="{12683CF8-C75F-48E0-AD22-EA18BB9CADF3}" destId="{104FA8A2-0417-4CD9-8C62-1D2538298DB9}" srcOrd="0" destOrd="0" presId="urn:microsoft.com/office/officeart/2005/8/layout/hierarchy1"/>
    <dgm:cxn modelId="{8F887642-A52A-4EA1-8F1D-D84196990D65}" srcId="{B904CB73-8770-4A88-9FD9-8D50A0C6D02E}" destId="{12683CF8-C75F-48E0-AD22-EA18BB9CADF3}" srcOrd="0" destOrd="0" parTransId="{4D40E751-AC8B-4466-8046-FDF7F0ADBF35}" sibTransId="{FF713434-4F5F-4B7A-AEA3-E48F50CD0B7A}"/>
    <dgm:cxn modelId="{61EE1E78-F24D-44C8-A6A3-8283EBEABF87}" type="presOf" srcId="{0EF6BB02-9166-4A7A-84DD-ABF866210EA4}" destId="{23907961-4168-4DE8-9FB0-83E37DF6ACD6}" srcOrd="0" destOrd="0" presId="urn:microsoft.com/office/officeart/2005/8/layout/hierarchy1"/>
    <dgm:cxn modelId="{8AF9E3AA-2A87-4BC9-9B47-8B07FBC8FAFF}" srcId="{B904CB73-8770-4A88-9FD9-8D50A0C6D02E}" destId="{0EF6BB02-9166-4A7A-84DD-ABF866210EA4}" srcOrd="1" destOrd="0" parTransId="{24BD701A-10CF-4339-8786-D58FDFD48F5A}" sibTransId="{9A07131E-90FD-4E1B-8C83-590A3C5CAD5C}"/>
    <dgm:cxn modelId="{1EF8D7C3-76E6-4E32-BEC8-3221AC0C6365}" type="presOf" srcId="{2E082062-A0C6-4D3D-9C69-BB4C22FC108A}" destId="{A518ABC7-75ED-4EDE-8508-A13E0AB681B9}" srcOrd="0" destOrd="0" presId="urn:microsoft.com/office/officeart/2005/8/layout/hierarchy1"/>
    <dgm:cxn modelId="{745D011F-577A-4BF8-B248-F3A9DF3D9FA7}" type="presParOf" srcId="{2707C755-9968-4FA9-BEEE-25829E271412}" destId="{98194474-75C7-4BD7-9D4A-2287257FC1F1}" srcOrd="0" destOrd="0" presId="urn:microsoft.com/office/officeart/2005/8/layout/hierarchy1"/>
    <dgm:cxn modelId="{72288309-DEAB-4412-9D1F-3A7F00C91155}" type="presParOf" srcId="{98194474-75C7-4BD7-9D4A-2287257FC1F1}" destId="{270CD4A3-CB11-479B-B03A-F5D6D0EB4041}" srcOrd="0" destOrd="0" presId="urn:microsoft.com/office/officeart/2005/8/layout/hierarchy1"/>
    <dgm:cxn modelId="{1DC17627-9C5B-40DE-864E-D320D7B97CBA}" type="presParOf" srcId="{270CD4A3-CB11-479B-B03A-F5D6D0EB4041}" destId="{9A193F70-7A1C-45DA-B2CA-6915B0218F2F}" srcOrd="0" destOrd="0" presId="urn:microsoft.com/office/officeart/2005/8/layout/hierarchy1"/>
    <dgm:cxn modelId="{8C4D9DC0-ECBC-4ABB-8A28-EAF8A1547CA6}" type="presParOf" srcId="{270CD4A3-CB11-479B-B03A-F5D6D0EB4041}" destId="{104FA8A2-0417-4CD9-8C62-1D2538298DB9}" srcOrd="1" destOrd="0" presId="urn:microsoft.com/office/officeart/2005/8/layout/hierarchy1"/>
    <dgm:cxn modelId="{AC955109-8331-46AB-8149-4BE30CAB80AB}" type="presParOf" srcId="{98194474-75C7-4BD7-9D4A-2287257FC1F1}" destId="{3F46FE88-0891-4B9B-A127-4A62C9F40261}" srcOrd="1" destOrd="0" presId="urn:microsoft.com/office/officeart/2005/8/layout/hierarchy1"/>
    <dgm:cxn modelId="{2E7552B6-56C6-4FF5-8286-05E894A2E6F4}" type="presParOf" srcId="{2707C755-9968-4FA9-BEEE-25829E271412}" destId="{3435D912-D8D7-4913-8E14-A929EF2682DF}" srcOrd="1" destOrd="0" presId="urn:microsoft.com/office/officeart/2005/8/layout/hierarchy1"/>
    <dgm:cxn modelId="{2060DF02-DA55-4F1F-923A-4A4A663475C1}" type="presParOf" srcId="{3435D912-D8D7-4913-8E14-A929EF2682DF}" destId="{37901946-0747-4610-9F89-9772DAA38A40}" srcOrd="0" destOrd="0" presId="urn:microsoft.com/office/officeart/2005/8/layout/hierarchy1"/>
    <dgm:cxn modelId="{4AFCA921-4076-4F74-859F-5176970274D4}" type="presParOf" srcId="{37901946-0747-4610-9F89-9772DAA38A40}" destId="{8AE6B8B2-D77A-4483-AC3F-9150611666A4}" srcOrd="0" destOrd="0" presId="urn:microsoft.com/office/officeart/2005/8/layout/hierarchy1"/>
    <dgm:cxn modelId="{83B36E23-F994-4641-889F-F07CEDAF3F9E}" type="presParOf" srcId="{37901946-0747-4610-9F89-9772DAA38A40}" destId="{23907961-4168-4DE8-9FB0-83E37DF6ACD6}" srcOrd="1" destOrd="0" presId="urn:microsoft.com/office/officeart/2005/8/layout/hierarchy1"/>
    <dgm:cxn modelId="{C4C91F9E-6C40-4D94-B55A-F4D2C9A7B7F9}" type="presParOf" srcId="{3435D912-D8D7-4913-8E14-A929EF2682DF}" destId="{D947F0BD-0C8F-42DF-82DE-551A98C26488}" srcOrd="1" destOrd="0" presId="urn:microsoft.com/office/officeart/2005/8/layout/hierarchy1"/>
    <dgm:cxn modelId="{1C3BE153-D335-4D78-A48C-171939085B9A}" type="presParOf" srcId="{2707C755-9968-4FA9-BEEE-25829E271412}" destId="{1767E2BD-8C9F-4491-9531-4BF05EB8DFDF}" srcOrd="2" destOrd="0" presId="urn:microsoft.com/office/officeart/2005/8/layout/hierarchy1"/>
    <dgm:cxn modelId="{0D84A0F8-9B48-4973-A375-C16A7ABC3F82}" type="presParOf" srcId="{1767E2BD-8C9F-4491-9531-4BF05EB8DFDF}" destId="{A15483E4-C351-4202-9DAB-84F58E730829}" srcOrd="0" destOrd="0" presId="urn:microsoft.com/office/officeart/2005/8/layout/hierarchy1"/>
    <dgm:cxn modelId="{9160B1A2-8309-4928-B8B2-75E16E193BF0}" type="presParOf" srcId="{A15483E4-C351-4202-9DAB-84F58E730829}" destId="{5FA328FA-037E-4D9A-9F33-7B48D7C04BEE}" srcOrd="0" destOrd="0" presId="urn:microsoft.com/office/officeart/2005/8/layout/hierarchy1"/>
    <dgm:cxn modelId="{D63080AB-F0EB-4F6A-A13C-7E5ED22FCEE2}" type="presParOf" srcId="{A15483E4-C351-4202-9DAB-84F58E730829}" destId="{A518ABC7-75ED-4EDE-8508-A13E0AB681B9}" srcOrd="1" destOrd="0" presId="urn:microsoft.com/office/officeart/2005/8/layout/hierarchy1"/>
    <dgm:cxn modelId="{8819C5A7-B659-4510-A34C-1FAFDF7DC51B}" type="presParOf" srcId="{1767E2BD-8C9F-4491-9531-4BF05EB8DFDF}" destId="{C0F00388-F654-4D0E-B69A-617979FA9D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1EE19C-6DC7-4418-B987-C6DF46BE9E3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0FF6F2-5434-4F78-99F5-1CD7813FA1DE}">
      <dgm:prSet/>
      <dgm:spPr/>
      <dgm:t>
        <a:bodyPr/>
        <a:lstStyle/>
        <a:p>
          <a:r>
            <a:rPr lang="en-US" b="0" i="0"/>
            <a:t>Topic sentence (claim)</a:t>
          </a:r>
          <a:endParaRPr lang="en-US"/>
        </a:p>
      </dgm:t>
    </dgm:pt>
    <dgm:pt modelId="{F952A9A3-5B5D-40F3-8822-59892D16EE9A}" type="parTrans" cxnId="{1AC5E342-FA91-4875-BF3C-82DB8C6DE605}">
      <dgm:prSet/>
      <dgm:spPr/>
      <dgm:t>
        <a:bodyPr/>
        <a:lstStyle/>
        <a:p>
          <a:endParaRPr lang="en-US"/>
        </a:p>
      </dgm:t>
    </dgm:pt>
    <dgm:pt modelId="{F37C0930-2FB3-43EF-8AFF-78AFACB004F7}" type="sibTrans" cxnId="{1AC5E342-FA91-4875-BF3C-82DB8C6DE605}">
      <dgm:prSet/>
      <dgm:spPr/>
      <dgm:t>
        <a:bodyPr/>
        <a:lstStyle/>
        <a:p>
          <a:endParaRPr lang="en-US"/>
        </a:p>
      </dgm:t>
    </dgm:pt>
    <dgm:pt modelId="{A8FE1C53-D87A-4966-9F9C-89DDB2436C5B}">
      <dgm:prSet/>
      <dgm:spPr/>
      <dgm:t>
        <a:bodyPr/>
        <a:lstStyle/>
        <a:p>
          <a:r>
            <a:rPr lang="en-US" b="0" i="0"/>
            <a:t>Document evidence</a:t>
          </a:r>
          <a:endParaRPr lang="en-US"/>
        </a:p>
      </dgm:t>
    </dgm:pt>
    <dgm:pt modelId="{45DD5E04-C792-4595-87B5-FD1C6C9E5A01}" type="parTrans" cxnId="{0DEEB7EC-349F-4509-AC34-B8847D25EE15}">
      <dgm:prSet/>
      <dgm:spPr/>
      <dgm:t>
        <a:bodyPr/>
        <a:lstStyle/>
        <a:p>
          <a:endParaRPr lang="en-US"/>
        </a:p>
      </dgm:t>
    </dgm:pt>
    <dgm:pt modelId="{8B2EDEB3-9734-4054-BAFE-18AD37ECBDCE}" type="sibTrans" cxnId="{0DEEB7EC-349F-4509-AC34-B8847D25EE15}">
      <dgm:prSet/>
      <dgm:spPr/>
      <dgm:t>
        <a:bodyPr/>
        <a:lstStyle/>
        <a:p>
          <a:endParaRPr lang="en-US"/>
        </a:p>
      </dgm:t>
    </dgm:pt>
    <dgm:pt modelId="{2D4442E6-8F6D-47B9-8F18-BB9CAA451995}">
      <dgm:prSet/>
      <dgm:spPr/>
      <dgm:t>
        <a:bodyPr/>
        <a:lstStyle/>
        <a:p>
          <a:r>
            <a:rPr lang="en-US" b="0" i="0"/>
            <a:t>Explain how it proves claim</a:t>
          </a:r>
          <a:endParaRPr lang="en-US"/>
        </a:p>
      </dgm:t>
    </dgm:pt>
    <dgm:pt modelId="{07608134-F7A0-4390-8642-BE1DD5449C6F}" type="parTrans" cxnId="{AE288130-0478-4D53-B45F-2BF684F07161}">
      <dgm:prSet/>
      <dgm:spPr/>
      <dgm:t>
        <a:bodyPr/>
        <a:lstStyle/>
        <a:p>
          <a:endParaRPr lang="en-US"/>
        </a:p>
      </dgm:t>
    </dgm:pt>
    <dgm:pt modelId="{AB5FBFD9-A5F4-4E23-AC64-D0C84B614EE8}" type="sibTrans" cxnId="{AE288130-0478-4D53-B45F-2BF684F07161}">
      <dgm:prSet/>
      <dgm:spPr/>
      <dgm:t>
        <a:bodyPr/>
        <a:lstStyle/>
        <a:p>
          <a:endParaRPr lang="en-US"/>
        </a:p>
      </dgm:t>
    </dgm:pt>
    <dgm:pt modelId="{452CCB38-F455-4660-B38A-F097FF956B89}">
      <dgm:prSet/>
      <dgm:spPr/>
      <dgm:t>
        <a:bodyPr/>
        <a:lstStyle/>
        <a:p>
          <a:r>
            <a:rPr lang="en-US" b="0" i="0"/>
            <a:t>Analysis connects ideas</a:t>
          </a:r>
          <a:endParaRPr lang="en-US"/>
        </a:p>
      </dgm:t>
    </dgm:pt>
    <dgm:pt modelId="{E8C28F70-AEB7-4CBD-8227-9EC9128712C8}" type="parTrans" cxnId="{2A31FCDA-9750-4EED-8D9A-F1BB7A458CDE}">
      <dgm:prSet/>
      <dgm:spPr/>
      <dgm:t>
        <a:bodyPr/>
        <a:lstStyle/>
        <a:p>
          <a:endParaRPr lang="en-US"/>
        </a:p>
      </dgm:t>
    </dgm:pt>
    <dgm:pt modelId="{E55383AF-D34E-421D-A05A-CD81FC30D5AE}" type="sibTrans" cxnId="{2A31FCDA-9750-4EED-8D9A-F1BB7A458CDE}">
      <dgm:prSet/>
      <dgm:spPr/>
      <dgm:t>
        <a:bodyPr/>
        <a:lstStyle/>
        <a:p>
          <a:endParaRPr lang="en-US"/>
        </a:p>
      </dgm:t>
    </dgm:pt>
    <dgm:pt modelId="{6E76C207-81A4-44AA-99B5-6913AD7F12DE}" type="pres">
      <dgm:prSet presAssocID="{361EE19C-6DC7-4418-B987-C6DF46BE9E30}" presName="outerComposite" presStyleCnt="0">
        <dgm:presLayoutVars>
          <dgm:chMax val="5"/>
          <dgm:dir/>
          <dgm:resizeHandles val="exact"/>
        </dgm:presLayoutVars>
      </dgm:prSet>
      <dgm:spPr/>
    </dgm:pt>
    <dgm:pt modelId="{B7EE6348-C0D6-4D38-8CE6-0A42FD7F8683}" type="pres">
      <dgm:prSet presAssocID="{361EE19C-6DC7-4418-B987-C6DF46BE9E30}" presName="dummyMaxCanvas" presStyleCnt="0">
        <dgm:presLayoutVars/>
      </dgm:prSet>
      <dgm:spPr/>
    </dgm:pt>
    <dgm:pt modelId="{726F3045-24CC-4D14-8724-BA8389C8ACB7}" type="pres">
      <dgm:prSet presAssocID="{361EE19C-6DC7-4418-B987-C6DF46BE9E30}" presName="FourNodes_1" presStyleLbl="node1" presStyleIdx="0" presStyleCnt="4">
        <dgm:presLayoutVars>
          <dgm:bulletEnabled val="1"/>
        </dgm:presLayoutVars>
      </dgm:prSet>
      <dgm:spPr/>
    </dgm:pt>
    <dgm:pt modelId="{7F73DFAB-E532-423B-BA35-B43288710CFE}" type="pres">
      <dgm:prSet presAssocID="{361EE19C-6DC7-4418-B987-C6DF46BE9E30}" presName="FourNodes_2" presStyleLbl="node1" presStyleIdx="1" presStyleCnt="4">
        <dgm:presLayoutVars>
          <dgm:bulletEnabled val="1"/>
        </dgm:presLayoutVars>
      </dgm:prSet>
      <dgm:spPr/>
    </dgm:pt>
    <dgm:pt modelId="{A14BEA3D-B689-404F-B7BD-AFF9739AE2D1}" type="pres">
      <dgm:prSet presAssocID="{361EE19C-6DC7-4418-B987-C6DF46BE9E30}" presName="FourNodes_3" presStyleLbl="node1" presStyleIdx="2" presStyleCnt="4">
        <dgm:presLayoutVars>
          <dgm:bulletEnabled val="1"/>
        </dgm:presLayoutVars>
      </dgm:prSet>
      <dgm:spPr/>
    </dgm:pt>
    <dgm:pt modelId="{FE02A086-07CD-4E4A-B2CB-FDDA1C615A99}" type="pres">
      <dgm:prSet presAssocID="{361EE19C-6DC7-4418-B987-C6DF46BE9E30}" presName="FourNodes_4" presStyleLbl="node1" presStyleIdx="3" presStyleCnt="4">
        <dgm:presLayoutVars>
          <dgm:bulletEnabled val="1"/>
        </dgm:presLayoutVars>
      </dgm:prSet>
      <dgm:spPr/>
    </dgm:pt>
    <dgm:pt modelId="{1002F8E5-AF00-43D2-ADF2-EC74589D11D7}" type="pres">
      <dgm:prSet presAssocID="{361EE19C-6DC7-4418-B987-C6DF46BE9E30}" presName="FourConn_1-2" presStyleLbl="fgAccFollowNode1" presStyleIdx="0" presStyleCnt="3">
        <dgm:presLayoutVars>
          <dgm:bulletEnabled val="1"/>
        </dgm:presLayoutVars>
      </dgm:prSet>
      <dgm:spPr/>
    </dgm:pt>
    <dgm:pt modelId="{83B56C5A-C2B3-415B-A832-DFBB9AAFFFCB}" type="pres">
      <dgm:prSet presAssocID="{361EE19C-6DC7-4418-B987-C6DF46BE9E30}" presName="FourConn_2-3" presStyleLbl="fgAccFollowNode1" presStyleIdx="1" presStyleCnt="3">
        <dgm:presLayoutVars>
          <dgm:bulletEnabled val="1"/>
        </dgm:presLayoutVars>
      </dgm:prSet>
      <dgm:spPr/>
    </dgm:pt>
    <dgm:pt modelId="{33A58294-2061-43E0-A30F-44D6F6D61B6F}" type="pres">
      <dgm:prSet presAssocID="{361EE19C-6DC7-4418-B987-C6DF46BE9E30}" presName="FourConn_3-4" presStyleLbl="fgAccFollowNode1" presStyleIdx="2" presStyleCnt="3">
        <dgm:presLayoutVars>
          <dgm:bulletEnabled val="1"/>
        </dgm:presLayoutVars>
      </dgm:prSet>
      <dgm:spPr/>
    </dgm:pt>
    <dgm:pt modelId="{12687B8C-4EBA-4226-B677-8C5B7E9366DA}" type="pres">
      <dgm:prSet presAssocID="{361EE19C-6DC7-4418-B987-C6DF46BE9E30}" presName="FourNodes_1_text" presStyleLbl="node1" presStyleIdx="3" presStyleCnt="4">
        <dgm:presLayoutVars>
          <dgm:bulletEnabled val="1"/>
        </dgm:presLayoutVars>
      </dgm:prSet>
      <dgm:spPr/>
    </dgm:pt>
    <dgm:pt modelId="{3D9FB2FB-429F-46E2-A954-BB55898E83FE}" type="pres">
      <dgm:prSet presAssocID="{361EE19C-6DC7-4418-B987-C6DF46BE9E30}" presName="FourNodes_2_text" presStyleLbl="node1" presStyleIdx="3" presStyleCnt="4">
        <dgm:presLayoutVars>
          <dgm:bulletEnabled val="1"/>
        </dgm:presLayoutVars>
      </dgm:prSet>
      <dgm:spPr/>
    </dgm:pt>
    <dgm:pt modelId="{C5FD7BD2-79AE-47ED-B0B4-0D356458972C}" type="pres">
      <dgm:prSet presAssocID="{361EE19C-6DC7-4418-B987-C6DF46BE9E30}" presName="FourNodes_3_text" presStyleLbl="node1" presStyleIdx="3" presStyleCnt="4">
        <dgm:presLayoutVars>
          <dgm:bulletEnabled val="1"/>
        </dgm:presLayoutVars>
      </dgm:prSet>
      <dgm:spPr/>
    </dgm:pt>
    <dgm:pt modelId="{B3D3426D-7EB2-43A6-A445-9B586786E204}" type="pres">
      <dgm:prSet presAssocID="{361EE19C-6DC7-4418-B987-C6DF46BE9E3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3DE4E15-E193-4517-88A4-F05AD946DF25}" type="presOf" srcId="{8B2EDEB3-9734-4054-BAFE-18AD37ECBDCE}" destId="{83B56C5A-C2B3-415B-A832-DFBB9AAFFFCB}" srcOrd="0" destOrd="0" presId="urn:microsoft.com/office/officeart/2005/8/layout/vProcess5"/>
    <dgm:cxn modelId="{AE288130-0478-4D53-B45F-2BF684F07161}" srcId="{361EE19C-6DC7-4418-B987-C6DF46BE9E30}" destId="{2D4442E6-8F6D-47B9-8F18-BB9CAA451995}" srcOrd="2" destOrd="0" parTransId="{07608134-F7A0-4390-8642-BE1DD5449C6F}" sibTransId="{AB5FBFD9-A5F4-4E23-AC64-D0C84B614EE8}"/>
    <dgm:cxn modelId="{9731B335-49BC-4221-AFEC-BE2C9FC963EC}" type="presOf" srcId="{F37C0930-2FB3-43EF-8AFF-78AFACB004F7}" destId="{1002F8E5-AF00-43D2-ADF2-EC74589D11D7}" srcOrd="0" destOrd="0" presId="urn:microsoft.com/office/officeart/2005/8/layout/vProcess5"/>
    <dgm:cxn modelId="{3DEB5F3C-0D89-4BE2-97B5-182DE21169F9}" type="presOf" srcId="{452CCB38-F455-4660-B38A-F097FF956B89}" destId="{FE02A086-07CD-4E4A-B2CB-FDDA1C615A99}" srcOrd="0" destOrd="0" presId="urn:microsoft.com/office/officeart/2005/8/layout/vProcess5"/>
    <dgm:cxn modelId="{1AC5E342-FA91-4875-BF3C-82DB8C6DE605}" srcId="{361EE19C-6DC7-4418-B987-C6DF46BE9E30}" destId="{D10FF6F2-5434-4F78-99F5-1CD7813FA1DE}" srcOrd="0" destOrd="0" parTransId="{F952A9A3-5B5D-40F3-8822-59892D16EE9A}" sibTransId="{F37C0930-2FB3-43EF-8AFF-78AFACB004F7}"/>
    <dgm:cxn modelId="{1F40334D-8D72-4C11-BC49-8F607E6ED0F5}" type="presOf" srcId="{2D4442E6-8F6D-47B9-8F18-BB9CAA451995}" destId="{C5FD7BD2-79AE-47ED-B0B4-0D356458972C}" srcOrd="1" destOrd="0" presId="urn:microsoft.com/office/officeart/2005/8/layout/vProcess5"/>
    <dgm:cxn modelId="{FC63966E-BF93-4A4D-92AD-621BB2D32D7F}" type="presOf" srcId="{AB5FBFD9-A5F4-4E23-AC64-D0C84B614EE8}" destId="{33A58294-2061-43E0-A30F-44D6F6D61B6F}" srcOrd="0" destOrd="0" presId="urn:microsoft.com/office/officeart/2005/8/layout/vProcess5"/>
    <dgm:cxn modelId="{270D9C97-802F-409A-AD19-B815A4557D0F}" type="presOf" srcId="{2D4442E6-8F6D-47B9-8F18-BB9CAA451995}" destId="{A14BEA3D-B689-404F-B7BD-AFF9739AE2D1}" srcOrd="0" destOrd="0" presId="urn:microsoft.com/office/officeart/2005/8/layout/vProcess5"/>
    <dgm:cxn modelId="{F7C0C3A2-45F1-4F33-A7FB-2FC9FEE57B59}" type="presOf" srcId="{D10FF6F2-5434-4F78-99F5-1CD7813FA1DE}" destId="{726F3045-24CC-4D14-8724-BA8389C8ACB7}" srcOrd="0" destOrd="0" presId="urn:microsoft.com/office/officeart/2005/8/layout/vProcess5"/>
    <dgm:cxn modelId="{103693AA-071A-4D15-B065-D8832E4392C7}" type="presOf" srcId="{361EE19C-6DC7-4418-B987-C6DF46BE9E30}" destId="{6E76C207-81A4-44AA-99B5-6913AD7F12DE}" srcOrd="0" destOrd="0" presId="urn:microsoft.com/office/officeart/2005/8/layout/vProcess5"/>
    <dgm:cxn modelId="{6E6564C0-CFC6-4A7A-B3B4-C3AA2DE1D71C}" type="presOf" srcId="{A8FE1C53-D87A-4966-9F9C-89DDB2436C5B}" destId="{7F73DFAB-E532-423B-BA35-B43288710CFE}" srcOrd="0" destOrd="0" presId="urn:microsoft.com/office/officeart/2005/8/layout/vProcess5"/>
    <dgm:cxn modelId="{F580B0C0-05F8-4762-AA83-185CBD15B342}" type="presOf" srcId="{A8FE1C53-D87A-4966-9F9C-89DDB2436C5B}" destId="{3D9FB2FB-429F-46E2-A954-BB55898E83FE}" srcOrd="1" destOrd="0" presId="urn:microsoft.com/office/officeart/2005/8/layout/vProcess5"/>
    <dgm:cxn modelId="{4A397BC1-0839-4D98-B06C-B5865805BEBC}" type="presOf" srcId="{452CCB38-F455-4660-B38A-F097FF956B89}" destId="{B3D3426D-7EB2-43A6-A445-9B586786E204}" srcOrd="1" destOrd="0" presId="urn:microsoft.com/office/officeart/2005/8/layout/vProcess5"/>
    <dgm:cxn modelId="{2A31FCDA-9750-4EED-8D9A-F1BB7A458CDE}" srcId="{361EE19C-6DC7-4418-B987-C6DF46BE9E30}" destId="{452CCB38-F455-4660-B38A-F097FF956B89}" srcOrd="3" destOrd="0" parTransId="{E8C28F70-AEB7-4CBD-8227-9EC9128712C8}" sibTransId="{E55383AF-D34E-421D-A05A-CD81FC30D5AE}"/>
    <dgm:cxn modelId="{0DEEB7EC-349F-4509-AC34-B8847D25EE15}" srcId="{361EE19C-6DC7-4418-B987-C6DF46BE9E30}" destId="{A8FE1C53-D87A-4966-9F9C-89DDB2436C5B}" srcOrd="1" destOrd="0" parTransId="{45DD5E04-C792-4595-87B5-FD1C6C9E5A01}" sibTransId="{8B2EDEB3-9734-4054-BAFE-18AD37ECBDCE}"/>
    <dgm:cxn modelId="{567963FB-1ED0-4310-AC41-6C3DC257A3A9}" type="presOf" srcId="{D10FF6F2-5434-4F78-99F5-1CD7813FA1DE}" destId="{12687B8C-4EBA-4226-B677-8C5B7E9366DA}" srcOrd="1" destOrd="0" presId="urn:microsoft.com/office/officeart/2005/8/layout/vProcess5"/>
    <dgm:cxn modelId="{86A7E051-9979-4612-821D-470E9CD840F7}" type="presParOf" srcId="{6E76C207-81A4-44AA-99B5-6913AD7F12DE}" destId="{B7EE6348-C0D6-4D38-8CE6-0A42FD7F8683}" srcOrd="0" destOrd="0" presId="urn:microsoft.com/office/officeart/2005/8/layout/vProcess5"/>
    <dgm:cxn modelId="{67CF9DBD-1FBB-494C-85C5-D4B710606A88}" type="presParOf" srcId="{6E76C207-81A4-44AA-99B5-6913AD7F12DE}" destId="{726F3045-24CC-4D14-8724-BA8389C8ACB7}" srcOrd="1" destOrd="0" presId="urn:microsoft.com/office/officeart/2005/8/layout/vProcess5"/>
    <dgm:cxn modelId="{82DF1FB6-5851-4FE3-8071-C23F0545B723}" type="presParOf" srcId="{6E76C207-81A4-44AA-99B5-6913AD7F12DE}" destId="{7F73DFAB-E532-423B-BA35-B43288710CFE}" srcOrd="2" destOrd="0" presId="urn:microsoft.com/office/officeart/2005/8/layout/vProcess5"/>
    <dgm:cxn modelId="{AD923FF4-A924-4790-A70A-4FC9ACCC17ED}" type="presParOf" srcId="{6E76C207-81A4-44AA-99B5-6913AD7F12DE}" destId="{A14BEA3D-B689-404F-B7BD-AFF9739AE2D1}" srcOrd="3" destOrd="0" presId="urn:microsoft.com/office/officeart/2005/8/layout/vProcess5"/>
    <dgm:cxn modelId="{7CD98C10-09DE-4D5C-87EA-2D52831E31CD}" type="presParOf" srcId="{6E76C207-81A4-44AA-99B5-6913AD7F12DE}" destId="{FE02A086-07CD-4E4A-B2CB-FDDA1C615A99}" srcOrd="4" destOrd="0" presId="urn:microsoft.com/office/officeart/2005/8/layout/vProcess5"/>
    <dgm:cxn modelId="{411B639B-D335-4B59-8832-56705E1BC7DE}" type="presParOf" srcId="{6E76C207-81A4-44AA-99B5-6913AD7F12DE}" destId="{1002F8E5-AF00-43D2-ADF2-EC74589D11D7}" srcOrd="5" destOrd="0" presId="urn:microsoft.com/office/officeart/2005/8/layout/vProcess5"/>
    <dgm:cxn modelId="{24583656-AADB-4355-9ABC-E23E7D454227}" type="presParOf" srcId="{6E76C207-81A4-44AA-99B5-6913AD7F12DE}" destId="{83B56C5A-C2B3-415B-A832-DFBB9AAFFFCB}" srcOrd="6" destOrd="0" presId="urn:microsoft.com/office/officeart/2005/8/layout/vProcess5"/>
    <dgm:cxn modelId="{DCF563F9-2ED5-4702-AE45-B1F8485793AE}" type="presParOf" srcId="{6E76C207-81A4-44AA-99B5-6913AD7F12DE}" destId="{33A58294-2061-43E0-A30F-44D6F6D61B6F}" srcOrd="7" destOrd="0" presId="urn:microsoft.com/office/officeart/2005/8/layout/vProcess5"/>
    <dgm:cxn modelId="{A6660216-ACBD-40A5-8FB2-D1FCE9E02C04}" type="presParOf" srcId="{6E76C207-81A4-44AA-99B5-6913AD7F12DE}" destId="{12687B8C-4EBA-4226-B677-8C5B7E9366DA}" srcOrd="8" destOrd="0" presId="urn:microsoft.com/office/officeart/2005/8/layout/vProcess5"/>
    <dgm:cxn modelId="{BB464E8B-0DC4-4052-B587-C5F698EEF674}" type="presParOf" srcId="{6E76C207-81A4-44AA-99B5-6913AD7F12DE}" destId="{3D9FB2FB-429F-46E2-A954-BB55898E83FE}" srcOrd="9" destOrd="0" presId="urn:microsoft.com/office/officeart/2005/8/layout/vProcess5"/>
    <dgm:cxn modelId="{8FCFAB12-892D-419D-A97C-682F091AEF73}" type="presParOf" srcId="{6E76C207-81A4-44AA-99B5-6913AD7F12DE}" destId="{C5FD7BD2-79AE-47ED-B0B4-0D356458972C}" srcOrd="10" destOrd="0" presId="urn:microsoft.com/office/officeart/2005/8/layout/vProcess5"/>
    <dgm:cxn modelId="{4368DE00-B3D4-49AA-981D-97E74BE45FF2}" type="presParOf" srcId="{6E76C207-81A4-44AA-99B5-6913AD7F12DE}" destId="{B3D3426D-7EB2-43A6-A445-9B586786E20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48ADBC-A9A1-49E4-86EA-081DF8993FF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D17149-2FAF-491A-821A-9A8B8A29FDF4}">
      <dgm:prSet/>
      <dgm:spPr/>
      <dgm:t>
        <a:bodyPr/>
        <a:lstStyle/>
        <a:p>
          <a:r>
            <a:rPr lang="en-US" b="0" i="0"/>
            <a:t>Is my paragraph proving something?</a:t>
          </a:r>
          <a:endParaRPr lang="en-US"/>
        </a:p>
      </dgm:t>
    </dgm:pt>
    <dgm:pt modelId="{0E855C03-E91B-4D21-BDE1-9EA494A15D2E}" type="parTrans" cxnId="{D223D80C-89B8-41B9-8830-04EC1EC47543}">
      <dgm:prSet/>
      <dgm:spPr/>
      <dgm:t>
        <a:bodyPr/>
        <a:lstStyle/>
        <a:p>
          <a:endParaRPr lang="en-US"/>
        </a:p>
      </dgm:t>
    </dgm:pt>
    <dgm:pt modelId="{78019CB2-395E-4D64-8759-B3E7847D2E7F}" type="sibTrans" cxnId="{D223D80C-89B8-41B9-8830-04EC1EC47543}">
      <dgm:prSet/>
      <dgm:spPr/>
      <dgm:t>
        <a:bodyPr/>
        <a:lstStyle/>
        <a:p>
          <a:endParaRPr lang="en-US"/>
        </a:p>
      </dgm:t>
    </dgm:pt>
    <dgm:pt modelId="{790EC72C-F8DE-4D4D-95FD-20CC48C1A6F6}">
      <dgm:prSet/>
      <dgm:spPr/>
      <dgm:t>
        <a:bodyPr/>
        <a:lstStyle/>
        <a:p>
          <a:r>
            <a:rPr lang="en-US" b="0" i="0"/>
            <a:t>Did I use multiple documents?</a:t>
          </a:r>
          <a:endParaRPr lang="en-US"/>
        </a:p>
      </dgm:t>
    </dgm:pt>
    <dgm:pt modelId="{74744AD6-D668-4821-8217-03F40CBAEEF1}" type="parTrans" cxnId="{6E1405E3-EA18-4D69-B3A4-AEC995012885}">
      <dgm:prSet/>
      <dgm:spPr/>
      <dgm:t>
        <a:bodyPr/>
        <a:lstStyle/>
        <a:p>
          <a:endParaRPr lang="en-US"/>
        </a:p>
      </dgm:t>
    </dgm:pt>
    <dgm:pt modelId="{E91462F6-752F-4DE9-BC91-D37F2B878B64}" type="sibTrans" cxnId="{6E1405E3-EA18-4D69-B3A4-AEC995012885}">
      <dgm:prSet/>
      <dgm:spPr/>
      <dgm:t>
        <a:bodyPr/>
        <a:lstStyle/>
        <a:p>
          <a:endParaRPr lang="en-US"/>
        </a:p>
      </dgm:t>
    </dgm:pt>
    <dgm:pt modelId="{964E3067-7634-4E85-A4F9-2E9ABA621A80}">
      <dgm:prSet/>
      <dgm:spPr/>
      <dgm:t>
        <a:bodyPr/>
        <a:lstStyle/>
        <a:p>
          <a:r>
            <a:rPr lang="en-US" b="0" i="0"/>
            <a:t>Did I explain why it matters?</a:t>
          </a:r>
          <a:endParaRPr lang="en-US"/>
        </a:p>
      </dgm:t>
    </dgm:pt>
    <dgm:pt modelId="{EAB2D1AB-29EF-4096-90DA-004DAB57E557}" type="parTrans" cxnId="{0C416898-F3BD-4EB1-92EA-626C48203AAC}">
      <dgm:prSet/>
      <dgm:spPr/>
      <dgm:t>
        <a:bodyPr/>
        <a:lstStyle/>
        <a:p>
          <a:endParaRPr lang="en-US"/>
        </a:p>
      </dgm:t>
    </dgm:pt>
    <dgm:pt modelId="{5216EA74-F65B-44E1-8E94-60D3599B456E}" type="sibTrans" cxnId="{0C416898-F3BD-4EB1-92EA-626C48203AAC}">
      <dgm:prSet/>
      <dgm:spPr/>
      <dgm:t>
        <a:bodyPr/>
        <a:lstStyle/>
        <a:p>
          <a:endParaRPr lang="en-US"/>
        </a:p>
      </dgm:t>
    </dgm:pt>
    <dgm:pt modelId="{717E3514-C232-4702-9FCB-0EA7E2F8DC3F}" type="pres">
      <dgm:prSet presAssocID="{6848ADBC-A9A1-49E4-86EA-081DF8993FF8}" presName="linear" presStyleCnt="0">
        <dgm:presLayoutVars>
          <dgm:animLvl val="lvl"/>
          <dgm:resizeHandles val="exact"/>
        </dgm:presLayoutVars>
      </dgm:prSet>
      <dgm:spPr/>
    </dgm:pt>
    <dgm:pt modelId="{CD4ED16D-D66B-4472-83E7-C07880C93617}" type="pres">
      <dgm:prSet presAssocID="{CAD17149-2FAF-491A-821A-9A8B8A29FD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5AE573-37F9-4535-B6C5-7127459A7BF5}" type="pres">
      <dgm:prSet presAssocID="{78019CB2-395E-4D64-8759-B3E7847D2E7F}" presName="spacer" presStyleCnt="0"/>
      <dgm:spPr/>
    </dgm:pt>
    <dgm:pt modelId="{1A42757A-AAE3-4B15-8D14-4F17A25959B5}" type="pres">
      <dgm:prSet presAssocID="{790EC72C-F8DE-4D4D-95FD-20CC48C1A6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2281B9-F27D-415D-B12B-EF1BD5D8797F}" type="pres">
      <dgm:prSet presAssocID="{E91462F6-752F-4DE9-BC91-D37F2B878B64}" presName="spacer" presStyleCnt="0"/>
      <dgm:spPr/>
    </dgm:pt>
    <dgm:pt modelId="{D1F41331-C6A7-4EC0-A6DF-F5FDE33104BC}" type="pres">
      <dgm:prSet presAssocID="{964E3067-7634-4E85-A4F9-2E9ABA621A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23D80C-89B8-41B9-8830-04EC1EC47543}" srcId="{6848ADBC-A9A1-49E4-86EA-081DF8993FF8}" destId="{CAD17149-2FAF-491A-821A-9A8B8A29FDF4}" srcOrd="0" destOrd="0" parTransId="{0E855C03-E91B-4D21-BDE1-9EA494A15D2E}" sibTransId="{78019CB2-395E-4D64-8759-B3E7847D2E7F}"/>
    <dgm:cxn modelId="{B14B5947-EC41-4B91-9A6C-08218405B38A}" type="presOf" srcId="{6848ADBC-A9A1-49E4-86EA-081DF8993FF8}" destId="{717E3514-C232-4702-9FCB-0EA7E2F8DC3F}" srcOrd="0" destOrd="0" presId="urn:microsoft.com/office/officeart/2005/8/layout/vList2"/>
    <dgm:cxn modelId="{6CBCE289-B13B-41C2-9070-98D2FB5F918F}" type="presOf" srcId="{964E3067-7634-4E85-A4F9-2E9ABA621A80}" destId="{D1F41331-C6A7-4EC0-A6DF-F5FDE33104BC}" srcOrd="0" destOrd="0" presId="urn:microsoft.com/office/officeart/2005/8/layout/vList2"/>
    <dgm:cxn modelId="{0C416898-F3BD-4EB1-92EA-626C48203AAC}" srcId="{6848ADBC-A9A1-49E4-86EA-081DF8993FF8}" destId="{964E3067-7634-4E85-A4F9-2E9ABA621A80}" srcOrd="2" destOrd="0" parTransId="{EAB2D1AB-29EF-4096-90DA-004DAB57E557}" sibTransId="{5216EA74-F65B-44E1-8E94-60D3599B456E}"/>
    <dgm:cxn modelId="{EEDA95D6-C3A7-4290-8014-961099AFA871}" type="presOf" srcId="{790EC72C-F8DE-4D4D-95FD-20CC48C1A6F6}" destId="{1A42757A-AAE3-4B15-8D14-4F17A25959B5}" srcOrd="0" destOrd="0" presId="urn:microsoft.com/office/officeart/2005/8/layout/vList2"/>
    <dgm:cxn modelId="{6E1405E3-EA18-4D69-B3A4-AEC995012885}" srcId="{6848ADBC-A9A1-49E4-86EA-081DF8993FF8}" destId="{790EC72C-F8DE-4D4D-95FD-20CC48C1A6F6}" srcOrd="1" destOrd="0" parTransId="{74744AD6-D668-4821-8217-03F40CBAEEF1}" sibTransId="{E91462F6-752F-4DE9-BC91-D37F2B878B64}"/>
    <dgm:cxn modelId="{7FFA41E4-C3F3-4E11-B0E6-291BA578F853}" type="presOf" srcId="{CAD17149-2FAF-491A-821A-9A8B8A29FDF4}" destId="{CD4ED16D-D66B-4472-83E7-C07880C93617}" srcOrd="0" destOrd="0" presId="urn:microsoft.com/office/officeart/2005/8/layout/vList2"/>
    <dgm:cxn modelId="{2F0DD686-1A96-4945-90C1-A6501C685FA6}" type="presParOf" srcId="{717E3514-C232-4702-9FCB-0EA7E2F8DC3F}" destId="{CD4ED16D-D66B-4472-83E7-C07880C93617}" srcOrd="0" destOrd="0" presId="urn:microsoft.com/office/officeart/2005/8/layout/vList2"/>
    <dgm:cxn modelId="{04414B5E-80F3-4FDE-A414-71677BB1AECA}" type="presParOf" srcId="{717E3514-C232-4702-9FCB-0EA7E2F8DC3F}" destId="{DC5AE573-37F9-4535-B6C5-7127459A7BF5}" srcOrd="1" destOrd="0" presId="urn:microsoft.com/office/officeart/2005/8/layout/vList2"/>
    <dgm:cxn modelId="{45772B4E-B5A7-48CB-BC9A-421A832D1569}" type="presParOf" srcId="{717E3514-C232-4702-9FCB-0EA7E2F8DC3F}" destId="{1A42757A-AAE3-4B15-8D14-4F17A25959B5}" srcOrd="2" destOrd="0" presId="urn:microsoft.com/office/officeart/2005/8/layout/vList2"/>
    <dgm:cxn modelId="{38C4E298-29D8-4DAD-BBF0-BC05ADD70BA5}" type="presParOf" srcId="{717E3514-C232-4702-9FCB-0EA7E2F8DC3F}" destId="{582281B9-F27D-415D-B12B-EF1BD5D8797F}" srcOrd="3" destOrd="0" presId="urn:microsoft.com/office/officeart/2005/8/layout/vList2"/>
    <dgm:cxn modelId="{BD9544F6-133C-4ED5-A4FE-9DB7579560AF}" type="presParOf" srcId="{717E3514-C232-4702-9FCB-0EA7E2F8DC3F}" destId="{D1F41331-C6A7-4EC0-A6DF-F5FDE33104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0062D60-769D-4F8A-9D3C-0CF25A0865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55B3318-9B60-4CEB-858D-C5ED340CB406}">
      <dgm:prSet/>
      <dgm:spPr/>
      <dgm:t>
        <a:bodyPr/>
        <a:lstStyle/>
        <a:p>
          <a:r>
            <a:rPr lang="en-US" b="0" i="0"/>
            <a:t>Context → Group → Evidence → Source → Thesis → Outside Evidence → Paragraph</a:t>
          </a:r>
          <a:endParaRPr lang="en-US"/>
        </a:p>
      </dgm:t>
    </dgm:pt>
    <dgm:pt modelId="{7C660FB8-4656-4F3D-A77B-D1A8E0164EBB}" type="parTrans" cxnId="{A1E6D5F0-1579-44D9-90FD-D3E48BEDB9EF}">
      <dgm:prSet/>
      <dgm:spPr/>
      <dgm:t>
        <a:bodyPr/>
        <a:lstStyle/>
        <a:p>
          <a:endParaRPr lang="en-US"/>
        </a:p>
      </dgm:t>
    </dgm:pt>
    <dgm:pt modelId="{56577701-63FE-41AD-87DE-9708F7566517}" type="sibTrans" cxnId="{A1E6D5F0-1579-44D9-90FD-D3E48BEDB9EF}">
      <dgm:prSet/>
      <dgm:spPr/>
      <dgm:t>
        <a:bodyPr/>
        <a:lstStyle/>
        <a:p>
          <a:endParaRPr lang="en-US"/>
        </a:p>
      </dgm:t>
    </dgm:pt>
    <dgm:pt modelId="{96B9A530-991B-49D2-865D-3F94862F372B}">
      <dgm:prSet/>
      <dgm:spPr/>
      <dgm:t>
        <a:bodyPr/>
        <a:lstStyle/>
        <a:p>
          <a:r>
            <a:rPr lang="en-US" b="0" i="0"/>
            <a:t>All skills work together for a 7/7 DBQ</a:t>
          </a:r>
          <a:endParaRPr lang="en-US"/>
        </a:p>
      </dgm:t>
    </dgm:pt>
    <dgm:pt modelId="{E6D23E35-7F42-4689-B504-B4E8A8222115}" type="parTrans" cxnId="{22DE586C-18B1-47B2-993D-7A554851B838}">
      <dgm:prSet/>
      <dgm:spPr/>
      <dgm:t>
        <a:bodyPr/>
        <a:lstStyle/>
        <a:p>
          <a:endParaRPr lang="en-US"/>
        </a:p>
      </dgm:t>
    </dgm:pt>
    <dgm:pt modelId="{FD4D9978-E000-473C-A361-2C084AF83059}" type="sibTrans" cxnId="{22DE586C-18B1-47B2-993D-7A554851B838}">
      <dgm:prSet/>
      <dgm:spPr/>
      <dgm:t>
        <a:bodyPr/>
        <a:lstStyle/>
        <a:p>
          <a:endParaRPr lang="en-US"/>
        </a:p>
      </dgm:t>
    </dgm:pt>
    <dgm:pt modelId="{FFB17A18-E85C-4C8A-BC83-C9D17CC0D312}" type="pres">
      <dgm:prSet presAssocID="{B0062D60-769D-4F8A-9D3C-0CF25A086550}" presName="root" presStyleCnt="0">
        <dgm:presLayoutVars>
          <dgm:dir/>
          <dgm:resizeHandles val="exact"/>
        </dgm:presLayoutVars>
      </dgm:prSet>
      <dgm:spPr/>
    </dgm:pt>
    <dgm:pt modelId="{1AFA22FF-7044-4178-A124-94C9A95316B7}" type="pres">
      <dgm:prSet presAssocID="{855B3318-9B60-4CEB-858D-C5ED340CB406}" presName="compNode" presStyleCnt="0"/>
      <dgm:spPr/>
    </dgm:pt>
    <dgm:pt modelId="{58636B63-2A4E-4E26-B0B0-BE574FA77D3B}" type="pres">
      <dgm:prSet presAssocID="{855B3318-9B60-4CEB-858D-C5ED340CB406}" presName="bgRect" presStyleLbl="bgShp" presStyleIdx="0" presStyleCnt="2"/>
      <dgm:spPr/>
    </dgm:pt>
    <dgm:pt modelId="{C091D3BD-AF5D-4462-AA7C-1D42FD051408}" type="pres">
      <dgm:prSet presAssocID="{855B3318-9B60-4CEB-858D-C5ED340CB406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3638318-7793-4596-87ED-737496E733C5}" type="pres">
      <dgm:prSet presAssocID="{855B3318-9B60-4CEB-858D-C5ED340CB406}" presName="spaceRect" presStyleCnt="0"/>
      <dgm:spPr/>
    </dgm:pt>
    <dgm:pt modelId="{DA1C98FE-BC0E-4EA7-89A0-260E2B7B73E7}" type="pres">
      <dgm:prSet presAssocID="{855B3318-9B60-4CEB-858D-C5ED340CB406}" presName="parTx" presStyleLbl="revTx" presStyleIdx="0" presStyleCnt="2">
        <dgm:presLayoutVars>
          <dgm:chMax val="0"/>
          <dgm:chPref val="0"/>
        </dgm:presLayoutVars>
      </dgm:prSet>
      <dgm:spPr/>
    </dgm:pt>
    <dgm:pt modelId="{3F0FE33C-833B-411C-972B-C4285E70E49E}" type="pres">
      <dgm:prSet presAssocID="{56577701-63FE-41AD-87DE-9708F7566517}" presName="sibTrans" presStyleCnt="0"/>
      <dgm:spPr/>
    </dgm:pt>
    <dgm:pt modelId="{2DB580CD-0259-497B-BFAF-D0CB0144C7C6}" type="pres">
      <dgm:prSet presAssocID="{96B9A530-991B-49D2-865D-3F94862F372B}" presName="compNode" presStyleCnt="0"/>
      <dgm:spPr/>
    </dgm:pt>
    <dgm:pt modelId="{3ACB83EE-7A86-4A85-A847-88A1A710C251}" type="pres">
      <dgm:prSet presAssocID="{96B9A530-991B-49D2-865D-3F94862F372B}" presName="bgRect" presStyleLbl="bgShp" presStyleIdx="1" presStyleCnt="2"/>
      <dgm:spPr/>
    </dgm:pt>
    <dgm:pt modelId="{32F1C622-022B-48DE-B8ED-EA0F2C1105CF}" type="pres">
      <dgm:prSet presAssocID="{96B9A530-991B-49D2-865D-3F94862F372B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CC733D-58F1-414A-A730-14CBE2145B9D}" type="pres">
      <dgm:prSet presAssocID="{96B9A530-991B-49D2-865D-3F94862F372B}" presName="spaceRect" presStyleCnt="0"/>
      <dgm:spPr/>
    </dgm:pt>
    <dgm:pt modelId="{FC1A213C-8D20-43D7-9628-3AD112F6BDEA}" type="pres">
      <dgm:prSet presAssocID="{96B9A530-991B-49D2-865D-3F94862F372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7AD522B-058A-483F-9275-D405AFE58C7E}" type="presOf" srcId="{855B3318-9B60-4CEB-858D-C5ED340CB406}" destId="{DA1C98FE-BC0E-4EA7-89A0-260E2B7B73E7}" srcOrd="0" destOrd="0" presId="urn:microsoft.com/office/officeart/2018/2/layout/IconVerticalSolidList"/>
    <dgm:cxn modelId="{B0C41541-C35D-41B7-89F8-114B933459F7}" type="presOf" srcId="{96B9A530-991B-49D2-865D-3F94862F372B}" destId="{FC1A213C-8D20-43D7-9628-3AD112F6BDEA}" srcOrd="0" destOrd="0" presId="urn:microsoft.com/office/officeart/2018/2/layout/IconVerticalSolidList"/>
    <dgm:cxn modelId="{22DE586C-18B1-47B2-993D-7A554851B838}" srcId="{B0062D60-769D-4F8A-9D3C-0CF25A086550}" destId="{96B9A530-991B-49D2-865D-3F94862F372B}" srcOrd="1" destOrd="0" parTransId="{E6D23E35-7F42-4689-B504-B4E8A8222115}" sibTransId="{FD4D9978-E000-473C-A361-2C084AF83059}"/>
    <dgm:cxn modelId="{C7070F74-9EAB-4EF0-B07D-003B08ACD846}" type="presOf" srcId="{B0062D60-769D-4F8A-9D3C-0CF25A086550}" destId="{FFB17A18-E85C-4C8A-BC83-C9D17CC0D312}" srcOrd="0" destOrd="0" presId="urn:microsoft.com/office/officeart/2018/2/layout/IconVerticalSolidList"/>
    <dgm:cxn modelId="{A1E6D5F0-1579-44D9-90FD-D3E48BEDB9EF}" srcId="{B0062D60-769D-4F8A-9D3C-0CF25A086550}" destId="{855B3318-9B60-4CEB-858D-C5ED340CB406}" srcOrd="0" destOrd="0" parTransId="{7C660FB8-4656-4F3D-A77B-D1A8E0164EBB}" sibTransId="{56577701-63FE-41AD-87DE-9708F7566517}"/>
    <dgm:cxn modelId="{FE07C052-84D9-4089-91F6-04E197311BE7}" type="presParOf" srcId="{FFB17A18-E85C-4C8A-BC83-C9D17CC0D312}" destId="{1AFA22FF-7044-4178-A124-94C9A95316B7}" srcOrd="0" destOrd="0" presId="urn:microsoft.com/office/officeart/2018/2/layout/IconVerticalSolidList"/>
    <dgm:cxn modelId="{C1031C45-1742-4F3C-9868-209252A3A2E5}" type="presParOf" srcId="{1AFA22FF-7044-4178-A124-94C9A95316B7}" destId="{58636B63-2A4E-4E26-B0B0-BE574FA77D3B}" srcOrd="0" destOrd="0" presId="urn:microsoft.com/office/officeart/2018/2/layout/IconVerticalSolidList"/>
    <dgm:cxn modelId="{8861EF60-0255-4088-BBF6-0E816A81C986}" type="presParOf" srcId="{1AFA22FF-7044-4178-A124-94C9A95316B7}" destId="{C091D3BD-AF5D-4462-AA7C-1D42FD051408}" srcOrd="1" destOrd="0" presId="urn:microsoft.com/office/officeart/2018/2/layout/IconVerticalSolidList"/>
    <dgm:cxn modelId="{7FFF34B7-9038-4C8B-BB1F-48A1A3C0652B}" type="presParOf" srcId="{1AFA22FF-7044-4178-A124-94C9A95316B7}" destId="{83638318-7793-4596-87ED-737496E733C5}" srcOrd="2" destOrd="0" presId="urn:microsoft.com/office/officeart/2018/2/layout/IconVerticalSolidList"/>
    <dgm:cxn modelId="{A19BAF24-A1C3-4AB8-A8D8-272E21662BC2}" type="presParOf" srcId="{1AFA22FF-7044-4178-A124-94C9A95316B7}" destId="{DA1C98FE-BC0E-4EA7-89A0-260E2B7B73E7}" srcOrd="3" destOrd="0" presId="urn:microsoft.com/office/officeart/2018/2/layout/IconVerticalSolidList"/>
    <dgm:cxn modelId="{CC1B56F3-BEE1-4E54-B022-1697BA7A82A0}" type="presParOf" srcId="{FFB17A18-E85C-4C8A-BC83-C9D17CC0D312}" destId="{3F0FE33C-833B-411C-972B-C4285E70E49E}" srcOrd="1" destOrd="0" presId="urn:microsoft.com/office/officeart/2018/2/layout/IconVerticalSolidList"/>
    <dgm:cxn modelId="{AA8FCBFF-28E2-4E50-B27B-5F63CEDAE2C5}" type="presParOf" srcId="{FFB17A18-E85C-4C8A-BC83-C9D17CC0D312}" destId="{2DB580CD-0259-497B-BFAF-D0CB0144C7C6}" srcOrd="2" destOrd="0" presId="urn:microsoft.com/office/officeart/2018/2/layout/IconVerticalSolidList"/>
    <dgm:cxn modelId="{EB2EB82B-E554-498D-A813-CD8536274ED9}" type="presParOf" srcId="{2DB580CD-0259-497B-BFAF-D0CB0144C7C6}" destId="{3ACB83EE-7A86-4A85-A847-88A1A710C251}" srcOrd="0" destOrd="0" presId="urn:microsoft.com/office/officeart/2018/2/layout/IconVerticalSolidList"/>
    <dgm:cxn modelId="{ED86F97B-44B7-4A09-A9FF-69729BB10CEB}" type="presParOf" srcId="{2DB580CD-0259-497B-BFAF-D0CB0144C7C6}" destId="{32F1C622-022B-48DE-B8ED-EA0F2C1105CF}" srcOrd="1" destOrd="0" presId="urn:microsoft.com/office/officeart/2018/2/layout/IconVerticalSolidList"/>
    <dgm:cxn modelId="{2AECDE66-AFB7-4110-B18E-142BCDF7FA46}" type="presParOf" srcId="{2DB580CD-0259-497B-BFAF-D0CB0144C7C6}" destId="{95CC733D-58F1-414A-A730-14CBE2145B9D}" srcOrd="2" destOrd="0" presId="urn:microsoft.com/office/officeart/2018/2/layout/IconVerticalSolidList"/>
    <dgm:cxn modelId="{CF22FD9B-BE7B-4BEA-A621-B898D58D3EE6}" type="presParOf" srcId="{2DB580CD-0259-497B-BFAF-D0CB0144C7C6}" destId="{FC1A213C-8D20-43D7-9628-3AD112F6BD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BD8A50E-DCAE-43BD-9A50-B51A2C385D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A7A3B9D-D59E-4179-87B0-17649753F2ED}">
      <dgm:prSet/>
      <dgm:spPr/>
      <dgm:t>
        <a:bodyPr/>
        <a:lstStyle/>
        <a:p>
          <a:r>
            <a:rPr lang="en-US" b="0" i="0"/>
            <a:t>Which skill is hardest?</a:t>
          </a:r>
          <a:endParaRPr lang="en-US"/>
        </a:p>
      </dgm:t>
    </dgm:pt>
    <dgm:pt modelId="{A9709CB5-59DA-48A4-8229-5DD75DE0EE26}" type="parTrans" cxnId="{1EB66543-D368-4A7F-B1E0-7E4FB0E39EC4}">
      <dgm:prSet/>
      <dgm:spPr/>
      <dgm:t>
        <a:bodyPr/>
        <a:lstStyle/>
        <a:p>
          <a:endParaRPr lang="en-US"/>
        </a:p>
      </dgm:t>
    </dgm:pt>
    <dgm:pt modelId="{560B55DB-B3A6-4C12-8CCA-388EE6D250B1}" type="sibTrans" cxnId="{1EB66543-D368-4A7F-B1E0-7E4FB0E39EC4}">
      <dgm:prSet/>
      <dgm:spPr/>
      <dgm:t>
        <a:bodyPr/>
        <a:lstStyle/>
        <a:p>
          <a:endParaRPr lang="en-US"/>
        </a:p>
      </dgm:t>
    </dgm:pt>
    <dgm:pt modelId="{A88AE07F-D903-4070-8F29-0FAF1C492054}">
      <dgm:prSet/>
      <dgm:spPr/>
      <dgm:t>
        <a:bodyPr/>
        <a:lstStyle/>
        <a:p>
          <a:r>
            <a:rPr lang="en-US" b="0" i="0"/>
            <a:t>Which skill gives most points?</a:t>
          </a:r>
          <a:endParaRPr lang="en-US"/>
        </a:p>
      </dgm:t>
    </dgm:pt>
    <dgm:pt modelId="{EC01A62E-BB5A-4652-A2FA-C2F6380E6108}" type="parTrans" cxnId="{52487282-646A-4D89-84ED-34CDEB04F1FF}">
      <dgm:prSet/>
      <dgm:spPr/>
      <dgm:t>
        <a:bodyPr/>
        <a:lstStyle/>
        <a:p>
          <a:endParaRPr lang="en-US"/>
        </a:p>
      </dgm:t>
    </dgm:pt>
    <dgm:pt modelId="{1CB9B5E4-F439-49CB-880A-A5D48FAA584B}" type="sibTrans" cxnId="{52487282-646A-4D89-84ED-34CDEB04F1FF}">
      <dgm:prSet/>
      <dgm:spPr/>
      <dgm:t>
        <a:bodyPr/>
        <a:lstStyle/>
        <a:p>
          <a:endParaRPr lang="en-US"/>
        </a:p>
      </dgm:t>
    </dgm:pt>
    <dgm:pt modelId="{28E1A1FD-9DB5-48B1-A182-687246BC152B}">
      <dgm:prSet/>
      <dgm:spPr/>
      <dgm:t>
        <a:bodyPr/>
        <a:lstStyle/>
        <a:p>
          <a:r>
            <a:rPr lang="en-US" b="0" i="0"/>
            <a:t>How do all skills connect in one essay?</a:t>
          </a:r>
          <a:endParaRPr lang="en-US"/>
        </a:p>
      </dgm:t>
    </dgm:pt>
    <dgm:pt modelId="{71B83F79-25F9-4AD2-AFB2-65408962B29E}" type="parTrans" cxnId="{FD932972-3960-4148-A094-FCFA277F6BF2}">
      <dgm:prSet/>
      <dgm:spPr/>
      <dgm:t>
        <a:bodyPr/>
        <a:lstStyle/>
        <a:p>
          <a:endParaRPr lang="en-US"/>
        </a:p>
      </dgm:t>
    </dgm:pt>
    <dgm:pt modelId="{8194A443-0C93-4D85-B7F0-161F5956C0ED}" type="sibTrans" cxnId="{FD932972-3960-4148-A094-FCFA277F6BF2}">
      <dgm:prSet/>
      <dgm:spPr/>
      <dgm:t>
        <a:bodyPr/>
        <a:lstStyle/>
        <a:p>
          <a:endParaRPr lang="en-US"/>
        </a:p>
      </dgm:t>
    </dgm:pt>
    <dgm:pt modelId="{8EC47212-EE2C-48EB-9369-8F3DBFCCEB6D}" type="pres">
      <dgm:prSet presAssocID="{0BD8A50E-DCAE-43BD-9A50-B51A2C385D61}" presName="root" presStyleCnt="0">
        <dgm:presLayoutVars>
          <dgm:dir/>
          <dgm:resizeHandles val="exact"/>
        </dgm:presLayoutVars>
      </dgm:prSet>
      <dgm:spPr/>
    </dgm:pt>
    <dgm:pt modelId="{83B903CF-45EB-43A0-B9B2-1D145C74582A}" type="pres">
      <dgm:prSet presAssocID="{2A7A3B9D-D59E-4179-87B0-17649753F2ED}" presName="compNode" presStyleCnt="0"/>
      <dgm:spPr/>
    </dgm:pt>
    <dgm:pt modelId="{C0F6F923-6FAC-4600-8052-EE829B351820}" type="pres">
      <dgm:prSet presAssocID="{2A7A3B9D-D59E-4179-87B0-17649753F2ED}" presName="bgRect" presStyleLbl="bgShp" presStyleIdx="0" presStyleCnt="3"/>
      <dgm:spPr/>
    </dgm:pt>
    <dgm:pt modelId="{0DE6203F-BDEE-4F60-A140-3BEBB3849B48}" type="pres">
      <dgm:prSet presAssocID="{2A7A3B9D-D59E-4179-87B0-17649753F2E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592DCAB1-3BDD-4CF0-8D86-B50930BDD3B1}" type="pres">
      <dgm:prSet presAssocID="{2A7A3B9D-D59E-4179-87B0-17649753F2ED}" presName="spaceRect" presStyleCnt="0"/>
      <dgm:spPr/>
    </dgm:pt>
    <dgm:pt modelId="{B3061238-2804-4B61-BEC4-9A10444B6563}" type="pres">
      <dgm:prSet presAssocID="{2A7A3B9D-D59E-4179-87B0-17649753F2ED}" presName="parTx" presStyleLbl="revTx" presStyleIdx="0" presStyleCnt="3">
        <dgm:presLayoutVars>
          <dgm:chMax val="0"/>
          <dgm:chPref val="0"/>
        </dgm:presLayoutVars>
      </dgm:prSet>
      <dgm:spPr/>
    </dgm:pt>
    <dgm:pt modelId="{6083428F-DA95-476A-B023-F065A2FD8C29}" type="pres">
      <dgm:prSet presAssocID="{560B55DB-B3A6-4C12-8CCA-388EE6D250B1}" presName="sibTrans" presStyleCnt="0"/>
      <dgm:spPr/>
    </dgm:pt>
    <dgm:pt modelId="{EE72AE39-0C88-404C-BAA0-71E1D6A87F08}" type="pres">
      <dgm:prSet presAssocID="{A88AE07F-D903-4070-8F29-0FAF1C492054}" presName="compNode" presStyleCnt="0"/>
      <dgm:spPr/>
    </dgm:pt>
    <dgm:pt modelId="{AED54F48-E4EB-44C6-9C93-3BB9693AB522}" type="pres">
      <dgm:prSet presAssocID="{A88AE07F-D903-4070-8F29-0FAF1C492054}" presName="bgRect" presStyleLbl="bgShp" presStyleIdx="1" presStyleCnt="3"/>
      <dgm:spPr/>
    </dgm:pt>
    <dgm:pt modelId="{6DFB62A8-092F-477F-88BF-40E512602ADF}" type="pres">
      <dgm:prSet presAssocID="{A88AE07F-D903-4070-8F29-0FAF1C492054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D9410AA9-8AF8-44E7-967B-E4EB7A128FF5}" type="pres">
      <dgm:prSet presAssocID="{A88AE07F-D903-4070-8F29-0FAF1C492054}" presName="spaceRect" presStyleCnt="0"/>
      <dgm:spPr/>
    </dgm:pt>
    <dgm:pt modelId="{4A1B25C0-9576-49C1-9623-1805FDD11D51}" type="pres">
      <dgm:prSet presAssocID="{A88AE07F-D903-4070-8F29-0FAF1C492054}" presName="parTx" presStyleLbl="revTx" presStyleIdx="1" presStyleCnt="3">
        <dgm:presLayoutVars>
          <dgm:chMax val="0"/>
          <dgm:chPref val="0"/>
        </dgm:presLayoutVars>
      </dgm:prSet>
      <dgm:spPr/>
    </dgm:pt>
    <dgm:pt modelId="{43E7EC37-BD1E-4A5B-9A06-FF209A49FAEB}" type="pres">
      <dgm:prSet presAssocID="{1CB9B5E4-F439-49CB-880A-A5D48FAA584B}" presName="sibTrans" presStyleCnt="0"/>
      <dgm:spPr/>
    </dgm:pt>
    <dgm:pt modelId="{D266B0E1-4DB1-41E1-83D7-6D33B38D04C7}" type="pres">
      <dgm:prSet presAssocID="{28E1A1FD-9DB5-48B1-A182-687246BC152B}" presName="compNode" presStyleCnt="0"/>
      <dgm:spPr/>
    </dgm:pt>
    <dgm:pt modelId="{042B698B-B36F-4969-87E7-A79A449852EF}" type="pres">
      <dgm:prSet presAssocID="{28E1A1FD-9DB5-48B1-A182-687246BC152B}" presName="bgRect" presStyleLbl="bgShp" presStyleIdx="2" presStyleCnt="3"/>
      <dgm:spPr/>
    </dgm:pt>
    <dgm:pt modelId="{741C9484-AC15-4C0A-9E49-87615D51B75A}" type="pres">
      <dgm:prSet presAssocID="{28E1A1FD-9DB5-48B1-A182-687246BC152B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512FDD5-0F80-42D2-A802-48990516D1DA}" type="pres">
      <dgm:prSet presAssocID="{28E1A1FD-9DB5-48B1-A182-687246BC152B}" presName="spaceRect" presStyleCnt="0"/>
      <dgm:spPr/>
    </dgm:pt>
    <dgm:pt modelId="{55064968-530B-4042-9063-E6DF9944B16B}" type="pres">
      <dgm:prSet presAssocID="{28E1A1FD-9DB5-48B1-A182-687246BC152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0FB317-BFB2-4C2C-AD17-628AC1F2AD59}" type="presOf" srcId="{28E1A1FD-9DB5-48B1-A182-687246BC152B}" destId="{55064968-530B-4042-9063-E6DF9944B16B}" srcOrd="0" destOrd="0" presId="urn:microsoft.com/office/officeart/2018/2/layout/IconVerticalSolidList"/>
    <dgm:cxn modelId="{CAE48E30-601A-4F23-9CA9-C2710FF82451}" type="presOf" srcId="{0BD8A50E-DCAE-43BD-9A50-B51A2C385D61}" destId="{8EC47212-EE2C-48EB-9369-8F3DBFCCEB6D}" srcOrd="0" destOrd="0" presId="urn:microsoft.com/office/officeart/2018/2/layout/IconVerticalSolidList"/>
    <dgm:cxn modelId="{53F6AE34-988F-4424-AF89-0B748C0677A6}" type="presOf" srcId="{2A7A3B9D-D59E-4179-87B0-17649753F2ED}" destId="{B3061238-2804-4B61-BEC4-9A10444B6563}" srcOrd="0" destOrd="0" presId="urn:microsoft.com/office/officeart/2018/2/layout/IconVerticalSolidList"/>
    <dgm:cxn modelId="{1EB66543-D368-4A7F-B1E0-7E4FB0E39EC4}" srcId="{0BD8A50E-DCAE-43BD-9A50-B51A2C385D61}" destId="{2A7A3B9D-D59E-4179-87B0-17649753F2ED}" srcOrd="0" destOrd="0" parTransId="{A9709CB5-59DA-48A4-8229-5DD75DE0EE26}" sibTransId="{560B55DB-B3A6-4C12-8CCA-388EE6D250B1}"/>
    <dgm:cxn modelId="{FD932972-3960-4148-A094-FCFA277F6BF2}" srcId="{0BD8A50E-DCAE-43BD-9A50-B51A2C385D61}" destId="{28E1A1FD-9DB5-48B1-A182-687246BC152B}" srcOrd="2" destOrd="0" parTransId="{71B83F79-25F9-4AD2-AFB2-65408962B29E}" sibTransId="{8194A443-0C93-4D85-B7F0-161F5956C0ED}"/>
    <dgm:cxn modelId="{52487282-646A-4D89-84ED-34CDEB04F1FF}" srcId="{0BD8A50E-DCAE-43BD-9A50-B51A2C385D61}" destId="{A88AE07F-D903-4070-8F29-0FAF1C492054}" srcOrd="1" destOrd="0" parTransId="{EC01A62E-BB5A-4652-A2FA-C2F6380E6108}" sibTransId="{1CB9B5E4-F439-49CB-880A-A5D48FAA584B}"/>
    <dgm:cxn modelId="{BF508FC8-6854-4392-951B-250FBE740F13}" type="presOf" srcId="{A88AE07F-D903-4070-8F29-0FAF1C492054}" destId="{4A1B25C0-9576-49C1-9623-1805FDD11D51}" srcOrd="0" destOrd="0" presId="urn:microsoft.com/office/officeart/2018/2/layout/IconVerticalSolidList"/>
    <dgm:cxn modelId="{B3E201D4-FB7D-4F0F-B287-AD34DB124C2E}" type="presParOf" srcId="{8EC47212-EE2C-48EB-9369-8F3DBFCCEB6D}" destId="{83B903CF-45EB-43A0-B9B2-1D145C74582A}" srcOrd="0" destOrd="0" presId="urn:microsoft.com/office/officeart/2018/2/layout/IconVerticalSolidList"/>
    <dgm:cxn modelId="{B896C745-F7C1-47D7-9421-7439715CD446}" type="presParOf" srcId="{83B903CF-45EB-43A0-B9B2-1D145C74582A}" destId="{C0F6F923-6FAC-4600-8052-EE829B351820}" srcOrd="0" destOrd="0" presId="urn:microsoft.com/office/officeart/2018/2/layout/IconVerticalSolidList"/>
    <dgm:cxn modelId="{461931A7-26BC-4CB1-819F-50616CC583FA}" type="presParOf" srcId="{83B903CF-45EB-43A0-B9B2-1D145C74582A}" destId="{0DE6203F-BDEE-4F60-A140-3BEBB3849B48}" srcOrd="1" destOrd="0" presId="urn:microsoft.com/office/officeart/2018/2/layout/IconVerticalSolidList"/>
    <dgm:cxn modelId="{17140264-A3D8-4DE7-8D5E-242B015599D4}" type="presParOf" srcId="{83B903CF-45EB-43A0-B9B2-1D145C74582A}" destId="{592DCAB1-3BDD-4CF0-8D86-B50930BDD3B1}" srcOrd="2" destOrd="0" presId="urn:microsoft.com/office/officeart/2018/2/layout/IconVerticalSolidList"/>
    <dgm:cxn modelId="{91E9EFBB-9C88-4CC2-965F-F317F2FF312F}" type="presParOf" srcId="{83B903CF-45EB-43A0-B9B2-1D145C74582A}" destId="{B3061238-2804-4B61-BEC4-9A10444B6563}" srcOrd="3" destOrd="0" presId="urn:microsoft.com/office/officeart/2018/2/layout/IconVerticalSolidList"/>
    <dgm:cxn modelId="{11B06BC9-6B1E-42B7-A0AF-A8B0E7586699}" type="presParOf" srcId="{8EC47212-EE2C-48EB-9369-8F3DBFCCEB6D}" destId="{6083428F-DA95-476A-B023-F065A2FD8C29}" srcOrd="1" destOrd="0" presId="urn:microsoft.com/office/officeart/2018/2/layout/IconVerticalSolidList"/>
    <dgm:cxn modelId="{8BA56052-4455-4123-AF77-4E14E35BB0FA}" type="presParOf" srcId="{8EC47212-EE2C-48EB-9369-8F3DBFCCEB6D}" destId="{EE72AE39-0C88-404C-BAA0-71E1D6A87F08}" srcOrd="2" destOrd="0" presId="urn:microsoft.com/office/officeart/2018/2/layout/IconVerticalSolidList"/>
    <dgm:cxn modelId="{43BABF25-E790-4998-A243-68DF28C8334B}" type="presParOf" srcId="{EE72AE39-0C88-404C-BAA0-71E1D6A87F08}" destId="{AED54F48-E4EB-44C6-9C93-3BB9693AB522}" srcOrd="0" destOrd="0" presId="urn:microsoft.com/office/officeart/2018/2/layout/IconVerticalSolidList"/>
    <dgm:cxn modelId="{2377258E-5572-4951-B2E6-512E052DCEDE}" type="presParOf" srcId="{EE72AE39-0C88-404C-BAA0-71E1D6A87F08}" destId="{6DFB62A8-092F-477F-88BF-40E512602ADF}" srcOrd="1" destOrd="0" presId="urn:microsoft.com/office/officeart/2018/2/layout/IconVerticalSolidList"/>
    <dgm:cxn modelId="{9FB803E5-38E3-4D6E-BA4E-ED01F15013FE}" type="presParOf" srcId="{EE72AE39-0C88-404C-BAA0-71E1D6A87F08}" destId="{D9410AA9-8AF8-44E7-967B-E4EB7A128FF5}" srcOrd="2" destOrd="0" presId="urn:microsoft.com/office/officeart/2018/2/layout/IconVerticalSolidList"/>
    <dgm:cxn modelId="{E4F032BB-7735-47C4-947B-D1FC34086D23}" type="presParOf" srcId="{EE72AE39-0C88-404C-BAA0-71E1D6A87F08}" destId="{4A1B25C0-9576-49C1-9623-1805FDD11D51}" srcOrd="3" destOrd="0" presId="urn:microsoft.com/office/officeart/2018/2/layout/IconVerticalSolidList"/>
    <dgm:cxn modelId="{4C1193D1-6BDE-4F2E-BCE7-AF592C61612D}" type="presParOf" srcId="{8EC47212-EE2C-48EB-9369-8F3DBFCCEB6D}" destId="{43E7EC37-BD1E-4A5B-9A06-FF209A49FAEB}" srcOrd="3" destOrd="0" presId="urn:microsoft.com/office/officeart/2018/2/layout/IconVerticalSolidList"/>
    <dgm:cxn modelId="{09B8BF92-65C2-4E8E-8656-E63B403D418C}" type="presParOf" srcId="{8EC47212-EE2C-48EB-9369-8F3DBFCCEB6D}" destId="{D266B0E1-4DB1-41E1-83D7-6D33B38D04C7}" srcOrd="4" destOrd="0" presId="urn:microsoft.com/office/officeart/2018/2/layout/IconVerticalSolidList"/>
    <dgm:cxn modelId="{E36D3FCC-A73D-46A2-87ED-752771751C54}" type="presParOf" srcId="{D266B0E1-4DB1-41E1-83D7-6D33B38D04C7}" destId="{042B698B-B36F-4969-87E7-A79A449852EF}" srcOrd="0" destOrd="0" presId="urn:microsoft.com/office/officeart/2018/2/layout/IconVerticalSolidList"/>
    <dgm:cxn modelId="{30769916-B8FA-4DE5-9945-19416FB17289}" type="presParOf" srcId="{D266B0E1-4DB1-41E1-83D7-6D33B38D04C7}" destId="{741C9484-AC15-4C0A-9E49-87615D51B75A}" srcOrd="1" destOrd="0" presId="urn:microsoft.com/office/officeart/2018/2/layout/IconVerticalSolidList"/>
    <dgm:cxn modelId="{CF658751-68DD-494E-BAEC-5508900E266F}" type="presParOf" srcId="{D266B0E1-4DB1-41E1-83D7-6D33B38D04C7}" destId="{9512FDD5-0F80-42D2-A802-48990516D1DA}" srcOrd="2" destOrd="0" presId="urn:microsoft.com/office/officeart/2018/2/layout/IconVerticalSolidList"/>
    <dgm:cxn modelId="{A642AE79-519E-4AE3-AF93-7719AA85CAD7}" type="presParOf" srcId="{D266B0E1-4DB1-41E1-83D7-6D33B38D04C7}" destId="{55064968-530B-4042-9063-E6DF9944B1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6E3BC-6A32-4E33-B861-6E20DBCC7F9E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81E6EC-6638-4226-AB77-AD40228BB8D1}">
      <dgm:prSet/>
      <dgm:spPr/>
      <dgm:t>
        <a:bodyPr/>
        <a:lstStyle/>
        <a:p>
          <a:r>
            <a:rPr lang="en-US" b="0" i="0"/>
            <a:t>Does this context explain WHY change happens?</a:t>
          </a:r>
          <a:endParaRPr lang="en-US"/>
        </a:p>
      </dgm:t>
    </dgm:pt>
    <dgm:pt modelId="{F8C1BD7E-7A52-45E2-B8CD-DAD938B4D267}" type="parTrans" cxnId="{632E801A-6CDD-4863-B47E-0A4E92E7B694}">
      <dgm:prSet/>
      <dgm:spPr/>
      <dgm:t>
        <a:bodyPr/>
        <a:lstStyle/>
        <a:p>
          <a:endParaRPr lang="en-US"/>
        </a:p>
      </dgm:t>
    </dgm:pt>
    <dgm:pt modelId="{82D7B87D-7780-460E-B370-D0DD07122D81}" type="sibTrans" cxnId="{632E801A-6CDD-4863-B47E-0A4E92E7B694}">
      <dgm:prSet/>
      <dgm:spPr/>
      <dgm:t>
        <a:bodyPr/>
        <a:lstStyle/>
        <a:p>
          <a:endParaRPr lang="en-US"/>
        </a:p>
      </dgm:t>
    </dgm:pt>
    <dgm:pt modelId="{0719D33A-E893-4712-882E-175073DF6FE7}">
      <dgm:prSet/>
      <dgm:spPr/>
      <dgm:t>
        <a:bodyPr/>
        <a:lstStyle/>
        <a:p>
          <a:r>
            <a:rPr lang="en-US" b="0" i="0"/>
            <a:t>Is it specific (names, processes)?</a:t>
          </a:r>
          <a:endParaRPr lang="en-US"/>
        </a:p>
      </dgm:t>
    </dgm:pt>
    <dgm:pt modelId="{7AC36A0C-08D5-4A28-9BD4-B0DC60A9C843}" type="parTrans" cxnId="{71FC21BD-5CB0-4E1A-A4AC-CCE4163D037B}">
      <dgm:prSet/>
      <dgm:spPr/>
      <dgm:t>
        <a:bodyPr/>
        <a:lstStyle/>
        <a:p>
          <a:endParaRPr lang="en-US"/>
        </a:p>
      </dgm:t>
    </dgm:pt>
    <dgm:pt modelId="{068B906D-2666-4C07-8AB5-1067408D8157}" type="sibTrans" cxnId="{71FC21BD-5CB0-4E1A-A4AC-CCE4163D037B}">
      <dgm:prSet/>
      <dgm:spPr/>
      <dgm:t>
        <a:bodyPr/>
        <a:lstStyle/>
        <a:p>
          <a:endParaRPr lang="en-US"/>
        </a:p>
      </dgm:t>
    </dgm:pt>
    <dgm:pt modelId="{C7487F9E-2D40-4466-81D0-1169C3BC0E8F}">
      <dgm:prSet/>
      <dgm:spPr/>
      <dgm:t>
        <a:bodyPr/>
        <a:lstStyle/>
        <a:p>
          <a:r>
            <a:rPr lang="en-US" b="0" i="0"/>
            <a:t>Could it fit any DBQ? If yes → fix it</a:t>
          </a:r>
          <a:endParaRPr lang="en-US"/>
        </a:p>
      </dgm:t>
    </dgm:pt>
    <dgm:pt modelId="{9040F390-9A8E-48A0-B045-1FB04C7289E5}" type="parTrans" cxnId="{11DED9A3-12F0-49AF-86D0-F6FA447D8283}">
      <dgm:prSet/>
      <dgm:spPr/>
      <dgm:t>
        <a:bodyPr/>
        <a:lstStyle/>
        <a:p>
          <a:endParaRPr lang="en-US"/>
        </a:p>
      </dgm:t>
    </dgm:pt>
    <dgm:pt modelId="{18A329EA-6208-4B0B-A896-B7F74CA9ECC9}" type="sibTrans" cxnId="{11DED9A3-12F0-49AF-86D0-F6FA447D8283}">
      <dgm:prSet/>
      <dgm:spPr/>
      <dgm:t>
        <a:bodyPr/>
        <a:lstStyle/>
        <a:p>
          <a:endParaRPr lang="en-US"/>
        </a:p>
      </dgm:t>
    </dgm:pt>
    <dgm:pt modelId="{AB3457CB-CB49-4A08-99BA-C7384DA9BB4F}" type="pres">
      <dgm:prSet presAssocID="{B8D6E3BC-6A32-4E33-B861-6E20DBCC7F9E}" presName="diagram" presStyleCnt="0">
        <dgm:presLayoutVars>
          <dgm:dir/>
          <dgm:resizeHandles val="exact"/>
        </dgm:presLayoutVars>
      </dgm:prSet>
      <dgm:spPr/>
    </dgm:pt>
    <dgm:pt modelId="{5A66FB66-83FC-40E4-8C8F-EC25AFC2681B}" type="pres">
      <dgm:prSet presAssocID="{B481E6EC-6638-4226-AB77-AD40228BB8D1}" presName="node" presStyleLbl="node1" presStyleIdx="0" presStyleCnt="3">
        <dgm:presLayoutVars>
          <dgm:bulletEnabled val="1"/>
        </dgm:presLayoutVars>
      </dgm:prSet>
      <dgm:spPr/>
    </dgm:pt>
    <dgm:pt modelId="{27212329-DACC-4D0D-90A0-4AD968763A17}" type="pres">
      <dgm:prSet presAssocID="{82D7B87D-7780-460E-B370-D0DD07122D81}" presName="sibTrans" presStyleLbl="sibTrans2D1" presStyleIdx="0" presStyleCnt="2"/>
      <dgm:spPr/>
    </dgm:pt>
    <dgm:pt modelId="{8AAA5BF9-9D44-4F4E-884C-A7AEB336066E}" type="pres">
      <dgm:prSet presAssocID="{82D7B87D-7780-460E-B370-D0DD07122D81}" presName="connectorText" presStyleLbl="sibTrans2D1" presStyleIdx="0" presStyleCnt="2"/>
      <dgm:spPr/>
    </dgm:pt>
    <dgm:pt modelId="{197E9D6A-A33D-4C6C-999A-B81423F122F9}" type="pres">
      <dgm:prSet presAssocID="{0719D33A-E893-4712-882E-175073DF6FE7}" presName="node" presStyleLbl="node1" presStyleIdx="1" presStyleCnt="3">
        <dgm:presLayoutVars>
          <dgm:bulletEnabled val="1"/>
        </dgm:presLayoutVars>
      </dgm:prSet>
      <dgm:spPr/>
    </dgm:pt>
    <dgm:pt modelId="{B783D8A5-B75B-44F6-A562-EED1A8DC7D37}" type="pres">
      <dgm:prSet presAssocID="{068B906D-2666-4C07-8AB5-1067408D8157}" presName="sibTrans" presStyleLbl="sibTrans2D1" presStyleIdx="1" presStyleCnt="2"/>
      <dgm:spPr/>
    </dgm:pt>
    <dgm:pt modelId="{9A58A4C9-4A7D-4841-8199-EA5CAD52C12D}" type="pres">
      <dgm:prSet presAssocID="{068B906D-2666-4C07-8AB5-1067408D8157}" presName="connectorText" presStyleLbl="sibTrans2D1" presStyleIdx="1" presStyleCnt="2"/>
      <dgm:spPr/>
    </dgm:pt>
    <dgm:pt modelId="{9D18F9E6-1656-47FD-848A-C52EDDD61656}" type="pres">
      <dgm:prSet presAssocID="{C7487F9E-2D40-4466-81D0-1169C3BC0E8F}" presName="node" presStyleLbl="node1" presStyleIdx="2" presStyleCnt="3">
        <dgm:presLayoutVars>
          <dgm:bulletEnabled val="1"/>
        </dgm:presLayoutVars>
      </dgm:prSet>
      <dgm:spPr/>
    </dgm:pt>
  </dgm:ptLst>
  <dgm:cxnLst>
    <dgm:cxn modelId="{65049913-6A94-4130-8DD5-3B14BA213526}" type="presOf" srcId="{82D7B87D-7780-460E-B370-D0DD07122D81}" destId="{27212329-DACC-4D0D-90A0-4AD968763A17}" srcOrd="0" destOrd="0" presId="urn:microsoft.com/office/officeart/2005/8/layout/process5"/>
    <dgm:cxn modelId="{64B2D116-B822-450F-87C8-BF4C268A8D21}" type="presOf" srcId="{068B906D-2666-4C07-8AB5-1067408D8157}" destId="{B783D8A5-B75B-44F6-A562-EED1A8DC7D37}" srcOrd="0" destOrd="0" presId="urn:microsoft.com/office/officeart/2005/8/layout/process5"/>
    <dgm:cxn modelId="{63BEF617-2AA3-47AE-90A9-7BB868794C74}" type="presOf" srcId="{B8D6E3BC-6A32-4E33-B861-6E20DBCC7F9E}" destId="{AB3457CB-CB49-4A08-99BA-C7384DA9BB4F}" srcOrd="0" destOrd="0" presId="urn:microsoft.com/office/officeart/2005/8/layout/process5"/>
    <dgm:cxn modelId="{D7D88118-0753-405D-9424-85B93511B1AD}" type="presOf" srcId="{B481E6EC-6638-4226-AB77-AD40228BB8D1}" destId="{5A66FB66-83FC-40E4-8C8F-EC25AFC2681B}" srcOrd="0" destOrd="0" presId="urn:microsoft.com/office/officeart/2005/8/layout/process5"/>
    <dgm:cxn modelId="{632E801A-6CDD-4863-B47E-0A4E92E7B694}" srcId="{B8D6E3BC-6A32-4E33-B861-6E20DBCC7F9E}" destId="{B481E6EC-6638-4226-AB77-AD40228BB8D1}" srcOrd="0" destOrd="0" parTransId="{F8C1BD7E-7A52-45E2-B8CD-DAD938B4D267}" sibTransId="{82D7B87D-7780-460E-B370-D0DD07122D81}"/>
    <dgm:cxn modelId="{B1EC0141-8953-40A2-A69F-AC39E879F5D0}" type="presOf" srcId="{068B906D-2666-4C07-8AB5-1067408D8157}" destId="{9A58A4C9-4A7D-4841-8199-EA5CAD52C12D}" srcOrd="1" destOrd="0" presId="urn:microsoft.com/office/officeart/2005/8/layout/process5"/>
    <dgm:cxn modelId="{8D169F48-294E-483A-B9D5-F49E7C83C917}" type="presOf" srcId="{82D7B87D-7780-460E-B370-D0DD07122D81}" destId="{8AAA5BF9-9D44-4F4E-884C-A7AEB336066E}" srcOrd="1" destOrd="0" presId="urn:microsoft.com/office/officeart/2005/8/layout/process5"/>
    <dgm:cxn modelId="{B313156F-285A-4541-B494-EBEE73B2F405}" type="presOf" srcId="{C7487F9E-2D40-4466-81D0-1169C3BC0E8F}" destId="{9D18F9E6-1656-47FD-848A-C52EDDD61656}" srcOrd="0" destOrd="0" presId="urn:microsoft.com/office/officeart/2005/8/layout/process5"/>
    <dgm:cxn modelId="{11DED9A3-12F0-49AF-86D0-F6FA447D8283}" srcId="{B8D6E3BC-6A32-4E33-B861-6E20DBCC7F9E}" destId="{C7487F9E-2D40-4466-81D0-1169C3BC0E8F}" srcOrd="2" destOrd="0" parTransId="{9040F390-9A8E-48A0-B045-1FB04C7289E5}" sibTransId="{18A329EA-6208-4B0B-A896-B7F74CA9ECC9}"/>
    <dgm:cxn modelId="{71FC21BD-5CB0-4E1A-A4AC-CCE4163D037B}" srcId="{B8D6E3BC-6A32-4E33-B861-6E20DBCC7F9E}" destId="{0719D33A-E893-4712-882E-175073DF6FE7}" srcOrd="1" destOrd="0" parTransId="{7AC36A0C-08D5-4A28-9BD4-B0DC60A9C843}" sibTransId="{068B906D-2666-4C07-8AB5-1067408D8157}"/>
    <dgm:cxn modelId="{8D0EA5E5-05E1-463A-B144-4FB03FB97F2D}" type="presOf" srcId="{0719D33A-E893-4712-882E-175073DF6FE7}" destId="{197E9D6A-A33D-4C6C-999A-B81423F122F9}" srcOrd="0" destOrd="0" presId="urn:microsoft.com/office/officeart/2005/8/layout/process5"/>
    <dgm:cxn modelId="{AAEB5678-FF76-4DE3-A44E-E41EB1EF1A42}" type="presParOf" srcId="{AB3457CB-CB49-4A08-99BA-C7384DA9BB4F}" destId="{5A66FB66-83FC-40E4-8C8F-EC25AFC2681B}" srcOrd="0" destOrd="0" presId="urn:microsoft.com/office/officeart/2005/8/layout/process5"/>
    <dgm:cxn modelId="{C93489D1-B672-47BF-96D9-A226FBB192DC}" type="presParOf" srcId="{AB3457CB-CB49-4A08-99BA-C7384DA9BB4F}" destId="{27212329-DACC-4D0D-90A0-4AD968763A17}" srcOrd="1" destOrd="0" presId="urn:microsoft.com/office/officeart/2005/8/layout/process5"/>
    <dgm:cxn modelId="{4D408E03-C1D7-4B60-99F2-1E7691BD49EC}" type="presParOf" srcId="{27212329-DACC-4D0D-90A0-4AD968763A17}" destId="{8AAA5BF9-9D44-4F4E-884C-A7AEB336066E}" srcOrd="0" destOrd="0" presId="urn:microsoft.com/office/officeart/2005/8/layout/process5"/>
    <dgm:cxn modelId="{F8AFBEAC-748D-4E7D-8F47-91D40A90BB7F}" type="presParOf" srcId="{AB3457CB-CB49-4A08-99BA-C7384DA9BB4F}" destId="{197E9D6A-A33D-4C6C-999A-B81423F122F9}" srcOrd="2" destOrd="0" presId="urn:microsoft.com/office/officeart/2005/8/layout/process5"/>
    <dgm:cxn modelId="{A1B3C562-A2D1-4C97-B029-EEAC3ED6CF89}" type="presParOf" srcId="{AB3457CB-CB49-4A08-99BA-C7384DA9BB4F}" destId="{B783D8A5-B75B-44F6-A562-EED1A8DC7D37}" srcOrd="3" destOrd="0" presId="urn:microsoft.com/office/officeart/2005/8/layout/process5"/>
    <dgm:cxn modelId="{C9AA4280-B529-4D9F-8C81-A75AF41BECE4}" type="presParOf" srcId="{B783D8A5-B75B-44F6-A562-EED1A8DC7D37}" destId="{9A58A4C9-4A7D-4841-8199-EA5CAD52C12D}" srcOrd="0" destOrd="0" presId="urn:microsoft.com/office/officeart/2005/8/layout/process5"/>
    <dgm:cxn modelId="{7366F9E1-004D-4FE1-918E-DA2DF07DA693}" type="presParOf" srcId="{AB3457CB-CB49-4A08-99BA-C7384DA9BB4F}" destId="{9D18F9E6-1656-47FD-848A-C52EDDD6165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F7D46-661D-476E-8705-580F8D36A6E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6E671FE-5013-4B5E-A9A6-59F80D49B3BB}">
      <dgm:prSet/>
      <dgm:spPr/>
      <dgm:t>
        <a:bodyPr/>
        <a:lstStyle/>
        <a:p>
          <a:pPr>
            <a:defRPr cap="all"/>
          </a:pPr>
          <a:r>
            <a:rPr lang="en-US" b="0" i="0"/>
            <a:t>Organize documents into categories</a:t>
          </a:r>
          <a:endParaRPr lang="en-US"/>
        </a:p>
      </dgm:t>
    </dgm:pt>
    <dgm:pt modelId="{E65542D3-1111-4AD9-92C9-0D1CA0FE2890}" type="parTrans" cxnId="{D94E6977-BB2D-40C7-9711-DD64B5FBCD5B}">
      <dgm:prSet/>
      <dgm:spPr/>
      <dgm:t>
        <a:bodyPr/>
        <a:lstStyle/>
        <a:p>
          <a:endParaRPr lang="en-US"/>
        </a:p>
      </dgm:t>
    </dgm:pt>
    <dgm:pt modelId="{3685EFAD-7A14-4265-BB24-DCB1CD76F030}" type="sibTrans" cxnId="{D94E6977-BB2D-40C7-9711-DD64B5FBCD5B}">
      <dgm:prSet/>
      <dgm:spPr/>
      <dgm:t>
        <a:bodyPr/>
        <a:lstStyle/>
        <a:p>
          <a:endParaRPr lang="en-US"/>
        </a:p>
      </dgm:t>
    </dgm:pt>
    <dgm:pt modelId="{173A29BD-97CB-46DB-B76D-C1D357A17EBF}">
      <dgm:prSet/>
      <dgm:spPr/>
      <dgm:t>
        <a:bodyPr/>
        <a:lstStyle/>
        <a:p>
          <a:pPr>
            <a:defRPr cap="all"/>
          </a:pPr>
          <a:r>
            <a:rPr lang="en-US" b="0" i="0"/>
            <a:t>Each group = paragraph</a:t>
          </a:r>
          <a:endParaRPr lang="en-US"/>
        </a:p>
      </dgm:t>
    </dgm:pt>
    <dgm:pt modelId="{CEE300CF-86D0-417C-BE14-9CAD02B23CE7}" type="parTrans" cxnId="{E1C454B4-1F63-4185-B8C5-755C5D9FB019}">
      <dgm:prSet/>
      <dgm:spPr/>
      <dgm:t>
        <a:bodyPr/>
        <a:lstStyle/>
        <a:p>
          <a:endParaRPr lang="en-US"/>
        </a:p>
      </dgm:t>
    </dgm:pt>
    <dgm:pt modelId="{3A7CAFAA-156B-4AE7-81DB-EEE9001501BE}" type="sibTrans" cxnId="{E1C454B4-1F63-4185-B8C5-755C5D9FB019}">
      <dgm:prSet/>
      <dgm:spPr/>
      <dgm:t>
        <a:bodyPr/>
        <a:lstStyle/>
        <a:p>
          <a:endParaRPr lang="en-US"/>
        </a:p>
      </dgm:t>
    </dgm:pt>
    <dgm:pt modelId="{ECE79F82-5B6A-48F4-BA38-86E407F01475}">
      <dgm:prSet/>
      <dgm:spPr/>
      <dgm:t>
        <a:bodyPr/>
        <a:lstStyle/>
        <a:p>
          <a:pPr>
            <a:defRPr cap="all"/>
          </a:pPr>
          <a:r>
            <a:rPr lang="en-US" b="0" i="0"/>
            <a:t>Builds line of reasoning</a:t>
          </a:r>
          <a:endParaRPr lang="en-US"/>
        </a:p>
      </dgm:t>
    </dgm:pt>
    <dgm:pt modelId="{9A709E0A-876F-4D59-A4D0-8204C260AAB4}" type="parTrans" cxnId="{63AAA11B-8CED-4EB0-8240-F24A1A46C138}">
      <dgm:prSet/>
      <dgm:spPr/>
      <dgm:t>
        <a:bodyPr/>
        <a:lstStyle/>
        <a:p>
          <a:endParaRPr lang="en-US"/>
        </a:p>
      </dgm:t>
    </dgm:pt>
    <dgm:pt modelId="{83A5C6C3-E4CF-4EB5-9109-4FC020247A37}" type="sibTrans" cxnId="{63AAA11B-8CED-4EB0-8240-F24A1A46C138}">
      <dgm:prSet/>
      <dgm:spPr/>
      <dgm:t>
        <a:bodyPr/>
        <a:lstStyle/>
        <a:p>
          <a:endParaRPr lang="en-US"/>
        </a:p>
      </dgm:t>
    </dgm:pt>
    <dgm:pt modelId="{6DD2F8AC-889F-4448-9BFC-A2BDEC7D360F}">
      <dgm:prSet/>
      <dgm:spPr/>
      <dgm:t>
        <a:bodyPr/>
        <a:lstStyle/>
        <a:p>
          <a:pPr>
            <a:defRPr cap="all"/>
          </a:pPr>
          <a:r>
            <a:rPr lang="en-US" b="0" i="0"/>
            <a:t>Why: structure determines essay strength</a:t>
          </a:r>
          <a:endParaRPr lang="en-US"/>
        </a:p>
      </dgm:t>
    </dgm:pt>
    <dgm:pt modelId="{5BB49D8E-AD0A-44A3-B6C1-DC3EC20B2BA3}" type="parTrans" cxnId="{36C868AD-3F71-4D33-9B86-7AF9DAAE9905}">
      <dgm:prSet/>
      <dgm:spPr/>
      <dgm:t>
        <a:bodyPr/>
        <a:lstStyle/>
        <a:p>
          <a:endParaRPr lang="en-US"/>
        </a:p>
      </dgm:t>
    </dgm:pt>
    <dgm:pt modelId="{3DB07BA7-B3EE-4D83-A26A-FDFB953AC558}" type="sibTrans" cxnId="{36C868AD-3F71-4D33-9B86-7AF9DAAE9905}">
      <dgm:prSet/>
      <dgm:spPr/>
      <dgm:t>
        <a:bodyPr/>
        <a:lstStyle/>
        <a:p>
          <a:endParaRPr lang="en-US"/>
        </a:p>
      </dgm:t>
    </dgm:pt>
    <dgm:pt modelId="{6B46B53A-A0A0-42EE-B912-339D31ED7C01}" type="pres">
      <dgm:prSet presAssocID="{73FF7D46-661D-476E-8705-580F8D36A6EF}" presName="root" presStyleCnt="0">
        <dgm:presLayoutVars>
          <dgm:dir/>
          <dgm:resizeHandles val="exact"/>
        </dgm:presLayoutVars>
      </dgm:prSet>
      <dgm:spPr/>
    </dgm:pt>
    <dgm:pt modelId="{E1AB1FEB-36B5-4272-AE82-F2E7A7C852D3}" type="pres">
      <dgm:prSet presAssocID="{D6E671FE-5013-4B5E-A9A6-59F80D49B3BB}" presName="compNode" presStyleCnt="0"/>
      <dgm:spPr/>
    </dgm:pt>
    <dgm:pt modelId="{E9F36EDD-E679-4AAC-B978-705839A814D6}" type="pres">
      <dgm:prSet presAssocID="{D6E671FE-5013-4B5E-A9A6-59F80D49B3BB}" presName="iconBgRect" presStyleLbl="bgShp" presStyleIdx="0" presStyleCnt="4"/>
      <dgm:spPr/>
    </dgm:pt>
    <dgm:pt modelId="{3844962A-F3E8-4282-8CBB-D759D4F8DBF4}" type="pres">
      <dgm:prSet presAssocID="{D6E671FE-5013-4B5E-A9A6-59F80D49B3BB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144BF3B-74E4-4844-A566-ACD76F37B56A}" type="pres">
      <dgm:prSet presAssocID="{D6E671FE-5013-4B5E-A9A6-59F80D49B3BB}" presName="spaceRect" presStyleCnt="0"/>
      <dgm:spPr/>
    </dgm:pt>
    <dgm:pt modelId="{3C22BBE1-F8AF-40E8-AF97-E39AF09F4490}" type="pres">
      <dgm:prSet presAssocID="{D6E671FE-5013-4B5E-A9A6-59F80D49B3BB}" presName="textRect" presStyleLbl="revTx" presStyleIdx="0" presStyleCnt="4">
        <dgm:presLayoutVars>
          <dgm:chMax val="1"/>
          <dgm:chPref val="1"/>
        </dgm:presLayoutVars>
      </dgm:prSet>
      <dgm:spPr/>
    </dgm:pt>
    <dgm:pt modelId="{D64FBAC5-3BCE-482B-BA27-F1659E33940A}" type="pres">
      <dgm:prSet presAssocID="{3685EFAD-7A14-4265-BB24-DCB1CD76F030}" presName="sibTrans" presStyleCnt="0"/>
      <dgm:spPr/>
    </dgm:pt>
    <dgm:pt modelId="{73878B7B-6C7D-4E00-B52B-FE141408CD79}" type="pres">
      <dgm:prSet presAssocID="{173A29BD-97CB-46DB-B76D-C1D357A17EBF}" presName="compNode" presStyleCnt="0"/>
      <dgm:spPr/>
    </dgm:pt>
    <dgm:pt modelId="{BE883E3D-3F4F-4502-8F03-3E3C7FCC5C16}" type="pres">
      <dgm:prSet presAssocID="{173A29BD-97CB-46DB-B76D-C1D357A17EBF}" presName="iconBgRect" presStyleLbl="bgShp" presStyleIdx="1" presStyleCnt="4"/>
      <dgm:spPr/>
    </dgm:pt>
    <dgm:pt modelId="{93E1BF5D-4AFD-4BB2-887F-5E2609D20D90}" type="pres">
      <dgm:prSet presAssocID="{173A29BD-97CB-46DB-B76D-C1D357A17EBF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81F9C79-503C-45F0-8CEF-9E27B625A4D5}" type="pres">
      <dgm:prSet presAssocID="{173A29BD-97CB-46DB-B76D-C1D357A17EBF}" presName="spaceRect" presStyleCnt="0"/>
      <dgm:spPr/>
    </dgm:pt>
    <dgm:pt modelId="{D691E797-B053-4F72-A01F-B2BFB4C6C840}" type="pres">
      <dgm:prSet presAssocID="{173A29BD-97CB-46DB-B76D-C1D357A17EBF}" presName="textRect" presStyleLbl="revTx" presStyleIdx="1" presStyleCnt="4">
        <dgm:presLayoutVars>
          <dgm:chMax val="1"/>
          <dgm:chPref val="1"/>
        </dgm:presLayoutVars>
      </dgm:prSet>
      <dgm:spPr/>
    </dgm:pt>
    <dgm:pt modelId="{B8DD1FD7-E826-465A-A805-AADCCEB035AF}" type="pres">
      <dgm:prSet presAssocID="{3A7CAFAA-156B-4AE7-81DB-EEE9001501BE}" presName="sibTrans" presStyleCnt="0"/>
      <dgm:spPr/>
    </dgm:pt>
    <dgm:pt modelId="{9E4807A5-7D92-42F2-83E7-A34A86DFF6C8}" type="pres">
      <dgm:prSet presAssocID="{ECE79F82-5B6A-48F4-BA38-86E407F01475}" presName="compNode" presStyleCnt="0"/>
      <dgm:spPr/>
    </dgm:pt>
    <dgm:pt modelId="{A6B74153-B0AA-42D0-A8BC-3C9CE5B0D82C}" type="pres">
      <dgm:prSet presAssocID="{ECE79F82-5B6A-48F4-BA38-86E407F01475}" presName="iconBgRect" presStyleLbl="bgShp" presStyleIdx="2" presStyleCnt="4"/>
      <dgm:spPr/>
    </dgm:pt>
    <dgm:pt modelId="{13A0E8B0-B5C9-473D-8436-F159020AD3B7}" type="pres">
      <dgm:prSet presAssocID="{ECE79F82-5B6A-48F4-BA38-86E407F01475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958AB45-556F-4EC8-92F2-E11F0EEDBC25}" type="pres">
      <dgm:prSet presAssocID="{ECE79F82-5B6A-48F4-BA38-86E407F01475}" presName="spaceRect" presStyleCnt="0"/>
      <dgm:spPr/>
    </dgm:pt>
    <dgm:pt modelId="{353FB642-86DF-42B2-AFE2-6BBC4AFF5A01}" type="pres">
      <dgm:prSet presAssocID="{ECE79F82-5B6A-48F4-BA38-86E407F01475}" presName="textRect" presStyleLbl="revTx" presStyleIdx="2" presStyleCnt="4">
        <dgm:presLayoutVars>
          <dgm:chMax val="1"/>
          <dgm:chPref val="1"/>
        </dgm:presLayoutVars>
      </dgm:prSet>
      <dgm:spPr/>
    </dgm:pt>
    <dgm:pt modelId="{BFD33F90-9E70-4B1E-B92C-A96B0D5E86F6}" type="pres">
      <dgm:prSet presAssocID="{83A5C6C3-E4CF-4EB5-9109-4FC020247A37}" presName="sibTrans" presStyleCnt="0"/>
      <dgm:spPr/>
    </dgm:pt>
    <dgm:pt modelId="{35D9DF38-3080-4B13-80B6-5D932F3D4B73}" type="pres">
      <dgm:prSet presAssocID="{6DD2F8AC-889F-4448-9BFC-A2BDEC7D360F}" presName="compNode" presStyleCnt="0"/>
      <dgm:spPr/>
    </dgm:pt>
    <dgm:pt modelId="{08E74273-E75E-4C19-8372-0E4C31946D5F}" type="pres">
      <dgm:prSet presAssocID="{6DD2F8AC-889F-4448-9BFC-A2BDEC7D360F}" presName="iconBgRect" presStyleLbl="bgShp" presStyleIdx="3" presStyleCnt="4"/>
      <dgm:spPr/>
    </dgm:pt>
    <dgm:pt modelId="{EFD642C5-28D0-4880-9ECC-8CC81B953AF6}" type="pres">
      <dgm:prSet presAssocID="{6DD2F8AC-889F-4448-9BFC-A2BDEC7D360F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D78CB1C-E09F-4236-88F9-66E7765512D4}" type="pres">
      <dgm:prSet presAssocID="{6DD2F8AC-889F-4448-9BFC-A2BDEC7D360F}" presName="spaceRect" presStyleCnt="0"/>
      <dgm:spPr/>
    </dgm:pt>
    <dgm:pt modelId="{C4966D72-82AF-4851-B8FC-1A572D30F353}" type="pres">
      <dgm:prSet presAssocID="{6DD2F8AC-889F-4448-9BFC-A2BDEC7D360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3AAA11B-8CED-4EB0-8240-F24A1A46C138}" srcId="{73FF7D46-661D-476E-8705-580F8D36A6EF}" destId="{ECE79F82-5B6A-48F4-BA38-86E407F01475}" srcOrd="2" destOrd="0" parTransId="{9A709E0A-876F-4D59-A4D0-8204C260AAB4}" sibTransId="{83A5C6C3-E4CF-4EB5-9109-4FC020247A37}"/>
    <dgm:cxn modelId="{A3C5CD67-A2ED-4317-9CB1-377C3A1E956D}" type="presOf" srcId="{6DD2F8AC-889F-4448-9BFC-A2BDEC7D360F}" destId="{C4966D72-82AF-4851-B8FC-1A572D30F353}" srcOrd="0" destOrd="0" presId="urn:microsoft.com/office/officeart/2018/5/layout/IconCircleLabelList"/>
    <dgm:cxn modelId="{43853571-AED6-4B3C-A0D5-524C836028F3}" type="presOf" srcId="{D6E671FE-5013-4B5E-A9A6-59F80D49B3BB}" destId="{3C22BBE1-F8AF-40E8-AF97-E39AF09F4490}" srcOrd="0" destOrd="0" presId="urn:microsoft.com/office/officeart/2018/5/layout/IconCircleLabelList"/>
    <dgm:cxn modelId="{12A7F874-3198-426A-9559-FDB798E20416}" type="presOf" srcId="{173A29BD-97CB-46DB-B76D-C1D357A17EBF}" destId="{D691E797-B053-4F72-A01F-B2BFB4C6C840}" srcOrd="0" destOrd="0" presId="urn:microsoft.com/office/officeart/2018/5/layout/IconCircleLabelList"/>
    <dgm:cxn modelId="{D94E6977-BB2D-40C7-9711-DD64B5FBCD5B}" srcId="{73FF7D46-661D-476E-8705-580F8D36A6EF}" destId="{D6E671FE-5013-4B5E-A9A6-59F80D49B3BB}" srcOrd="0" destOrd="0" parTransId="{E65542D3-1111-4AD9-92C9-0D1CA0FE2890}" sibTransId="{3685EFAD-7A14-4265-BB24-DCB1CD76F030}"/>
    <dgm:cxn modelId="{A7C255AA-F647-4C49-960A-E6E510113F51}" type="presOf" srcId="{ECE79F82-5B6A-48F4-BA38-86E407F01475}" destId="{353FB642-86DF-42B2-AFE2-6BBC4AFF5A01}" srcOrd="0" destOrd="0" presId="urn:microsoft.com/office/officeart/2018/5/layout/IconCircleLabelList"/>
    <dgm:cxn modelId="{36C868AD-3F71-4D33-9B86-7AF9DAAE9905}" srcId="{73FF7D46-661D-476E-8705-580F8D36A6EF}" destId="{6DD2F8AC-889F-4448-9BFC-A2BDEC7D360F}" srcOrd="3" destOrd="0" parTransId="{5BB49D8E-AD0A-44A3-B6C1-DC3EC20B2BA3}" sibTransId="{3DB07BA7-B3EE-4D83-A26A-FDFB953AC558}"/>
    <dgm:cxn modelId="{E1C454B4-1F63-4185-B8C5-755C5D9FB019}" srcId="{73FF7D46-661D-476E-8705-580F8D36A6EF}" destId="{173A29BD-97CB-46DB-B76D-C1D357A17EBF}" srcOrd="1" destOrd="0" parTransId="{CEE300CF-86D0-417C-BE14-9CAD02B23CE7}" sibTransId="{3A7CAFAA-156B-4AE7-81DB-EEE9001501BE}"/>
    <dgm:cxn modelId="{2282B0BE-CB3B-4FB5-800D-7A4E8A9FA100}" type="presOf" srcId="{73FF7D46-661D-476E-8705-580F8D36A6EF}" destId="{6B46B53A-A0A0-42EE-B912-339D31ED7C01}" srcOrd="0" destOrd="0" presId="urn:microsoft.com/office/officeart/2018/5/layout/IconCircleLabelList"/>
    <dgm:cxn modelId="{6A0E4BE5-428B-4D9E-B3CF-FBCF450F1B52}" type="presParOf" srcId="{6B46B53A-A0A0-42EE-B912-339D31ED7C01}" destId="{E1AB1FEB-36B5-4272-AE82-F2E7A7C852D3}" srcOrd="0" destOrd="0" presId="urn:microsoft.com/office/officeart/2018/5/layout/IconCircleLabelList"/>
    <dgm:cxn modelId="{C7513F0E-9769-4D4A-8E2E-6233E94CF6B6}" type="presParOf" srcId="{E1AB1FEB-36B5-4272-AE82-F2E7A7C852D3}" destId="{E9F36EDD-E679-4AAC-B978-705839A814D6}" srcOrd="0" destOrd="0" presId="urn:microsoft.com/office/officeart/2018/5/layout/IconCircleLabelList"/>
    <dgm:cxn modelId="{32E33450-287F-40EE-859B-568BE366D77D}" type="presParOf" srcId="{E1AB1FEB-36B5-4272-AE82-F2E7A7C852D3}" destId="{3844962A-F3E8-4282-8CBB-D759D4F8DBF4}" srcOrd="1" destOrd="0" presId="urn:microsoft.com/office/officeart/2018/5/layout/IconCircleLabelList"/>
    <dgm:cxn modelId="{343B382B-C966-461E-B452-F928F618BD67}" type="presParOf" srcId="{E1AB1FEB-36B5-4272-AE82-F2E7A7C852D3}" destId="{6144BF3B-74E4-4844-A566-ACD76F37B56A}" srcOrd="2" destOrd="0" presId="urn:microsoft.com/office/officeart/2018/5/layout/IconCircleLabelList"/>
    <dgm:cxn modelId="{EAB0C261-9A4A-42B9-BD3B-BCFBF914D544}" type="presParOf" srcId="{E1AB1FEB-36B5-4272-AE82-F2E7A7C852D3}" destId="{3C22BBE1-F8AF-40E8-AF97-E39AF09F4490}" srcOrd="3" destOrd="0" presId="urn:microsoft.com/office/officeart/2018/5/layout/IconCircleLabelList"/>
    <dgm:cxn modelId="{82E896F4-33F1-4A8B-8E1F-4E80ED0D9172}" type="presParOf" srcId="{6B46B53A-A0A0-42EE-B912-339D31ED7C01}" destId="{D64FBAC5-3BCE-482B-BA27-F1659E33940A}" srcOrd="1" destOrd="0" presId="urn:microsoft.com/office/officeart/2018/5/layout/IconCircleLabelList"/>
    <dgm:cxn modelId="{3FEFDC9B-209E-4D62-94FA-26650EB1C7C1}" type="presParOf" srcId="{6B46B53A-A0A0-42EE-B912-339D31ED7C01}" destId="{73878B7B-6C7D-4E00-B52B-FE141408CD79}" srcOrd="2" destOrd="0" presId="urn:microsoft.com/office/officeart/2018/5/layout/IconCircleLabelList"/>
    <dgm:cxn modelId="{37DA2502-F2E2-47A0-91A8-82FD6E8E4F7D}" type="presParOf" srcId="{73878B7B-6C7D-4E00-B52B-FE141408CD79}" destId="{BE883E3D-3F4F-4502-8F03-3E3C7FCC5C16}" srcOrd="0" destOrd="0" presId="urn:microsoft.com/office/officeart/2018/5/layout/IconCircleLabelList"/>
    <dgm:cxn modelId="{0A67362F-22F7-42D2-88BE-703DCFEE5AA1}" type="presParOf" srcId="{73878B7B-6C7D-4E00-B52B-FE141408CD79}" destId="{93E1BF5D-4AFD-4BB2-887F-5E2609D20D90}" srcOrd="1" destOrd="0" presId="urn:microsoft.com/office/officeart/2018/5/layout/IconCircleLabelList"/>
    <dgm:cxn modelId="{2402A3D5-83C7-4283-BBB9-7BB27F101995}" type="presParOf" srcId="{73878B7B-6C7D-4E00-B52B-FE141408CD79}" destId="{281F9C79-503C-45F0-8CEF-9E27B625A4D5}" srcOrd="2" destOrd="0" presId="urn:microsoft.com/office/officeart/2018/5/layout/IconCircleLabelList"/>
    <dgm:cxn modelId="{ECCB908F-9838-4903-B6FC-431C227907ED}" type="presParOf" srcId="{73878B7B-6C7D-4E00-B52B-FE141408CD79}" destId="{D691E797-B053-4F72-A01F-B2BFB4C6C840}" srcOrd="3" destOrd="0" presId="urn:microsoft.com/office/officeart/2018/5/layout/IconCircleLabelList"/>
    <dgm:cxn modelId="{DDF85913-7A51-4F0A-88AD-560C0B0EA96B}" type="presParOf" srcId="{6B46B53A-A0A0-42EE-B912-339D31ED7C01}" destId="{B8DD1FD7-E826-465A-A805-AADCCEB035AF}" srcOrd="3" destOrd="0" presId="urn:microsoft.com/office/officeart/2018/5/layout/IconCircleLabelList"/>
    <dgm:cxn modelId="{6492C42F-AA70-47F2-B365-A3B521DE3E70}" type="presParOf" srcId="{6B46B53A-A0A0-42EE-B912-339D31ED7C01}" destId="{9E4807A5-7D92-42F2-83E7-A34A86DFF6C8}" srcOrd="4" destOrd="0" presId="urn:microsoft.com/office/officeart/2018/5/layout/IconCircleLabelList"/>
    <dgm:cxn modelId="{E4041DA4-F971-4CBF-A7BD-C2D67CFCD6BA}" type="presParOf" srcId="{9E4807A5-7D92-42F2-83E7-A34A86DFF6C8}" destId="{A6B74153-B0AA-42D0-A8BC-3C9CE5B0D82C}" srcOrd="0" destOrd="0" presId="urn:microsoft.com/office/officeart/2018/5/layout/IconCircleLabelList"/>
    <dgm:cxn modelId="{B6B334A7-F369-41E4-AF5E-EF682F05D50D}" type="presParOf" srcId="{9E4807A5-7D92-42F2-83E7-A34A86DFF6C8}" destId="{13A0E8B0-B5C9-473D-8436-F159020AD3B7}" srcOrd="1" destOrd="0" presId="urn:microsoft.com/office/officeart/2018/5/layout/IconCircleLabelList"/>
    <dgm:cxn modelId="{A1773E18-C1C6-462D-805E-3BA929289BE2}" type="presParOf" srcId="{9E4807A5-7D92-42F2-83E7-A34A86DFF6C8}" destId="{6958AB45-556F-4EC8-92F2-E11F0EEDBC25}" srcOrd="2" destOrd="0" presId="urn:microsoft.com/office/officeart/2018/5/layout/IconCircleLabelList"/>
    <dgm:cxn modelId="{AB208F20-BC5B-484D-BBF3-2EC590DDA2D1}" type="presParOf" srcId="{9E4807A5-7D92-42F2-83E7-A34A86DFF6C8}" destId="{353FB642-86DF-42B2-AFE2-6BBC4AFF5A01}" srcOrd="3" destOrd="0" presId="urn:microsoft.com/office/officeart/2018/5/layout/IconCircleLabelList"/>
    <dgm:cxn modelId="{821C16CA-0A1D-426A-BFBE-B2F09764306D}" type="presParOf" srcId="{6B46B53A-A0A0-42EE-B912-339D31ED7C01}" destId="{BFD33F90-9E70-4B1E-B92C-A96B0D5E86F6}" srcOrd="5" destOrd="0" presId="urn:microsoft.com/office/officeart/2018/5/layout/IconCircleLabelList"/>
    <dgm:cxn modelId="{B53B22F4-24B9-44DE-AE3F-995C29E936E6}" type="presParOf" srcId="{6B46B53A-A0A0-42EE-B912-339D31ED7C01}" destId="{35D9DF38-3080-4B13-80B6-5D932F3D4B73}" srcOrd="6" destOrd="0" presId="urn:microsoft.com/office/officeart/2018/5/layout/IconCircleLabelList"/>
    <dgm:cxn modelId="{7C560522-4BD2-43C8-8480-25B99781DC81}" type="presParOf" srcId="{35D9DF38-3080-4B13-80B6-5D932F3D4B73}" destId="{08E74273-E75E-4C19-8372-0E4C31946D5F}" srcOrd="0" destOrd="0" presId="urn:microsoft.com/office/officeart/2018/5/layout/IconCircleLabelList"/>
    <dgm:cxn modelId="{AB7082E6-A0A7-470D-A260-F24A7262A4E9}" type="presParOf" srcId="{35D9DF38-3080-4B13-80B6-5D932F3D4B73}" destId="{EFD642C5-28D0-4880-9ECC-8CC81B953AF6}" srcOrd="1" destOrd="0" presId="urn:microsoft.com/office/officeart/2018/5/layout/IconCircleLabelList"/>
    <dgm:cxn modelId="{19B83B8E-4EC5-49A5-A41C-5EA59B33E978}" type="presParOf" srcId="{35D9DF38-3080-4B13-80B6-5D932F3D4B73}" destId="{5D78CB1C-E09F-4236-88F9-66E7765512D4}" srcOrd="2" destOrd="0" presId="urn:microsoft.com/office/officeart/2018/5/layout/IconCircleLabelList"/>
    <dgm:cxn modelId="{6F660836-20A6-465C-AFD0-069A0B4EC552}" type="presParOf" srcId="{35D9DF38-3080-4B13-80B6-5D932F3D4B73}" destId="{C4966D72-82AF-4851-B8FC-1A572D30F35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708A2-9BAD-4FBF-B6AC-325921303A6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826F16-92B7-47DD-88CA-32C9A5F35F64}">
      <dgm:prSet/>
      <dgm:spPr/>
      <dgm:t>
        <a:bodyPr/>
        <a:lstStyle/>
        <a:p>
          <a:r>
            <a:rPr lang="en-US" b="0" i="0"/>
            <a:t>Internal causes: inequality, unrest</a:t>
          </a:r>
          <a:endParaRPr lang="en-US"/>
        </a:p>
      </dgm:t>
    </dgm:pt>
    <dgm:pt modelId="{1591B99F-054D-40D4-B1BE-ABEC4F0B9BD2}" type="parTrans" cxnId="{1395D863-CCCC-4BE8-BB19-F3CD3081C599}">
      <dgm:prSet/>
      <dgm:spPr/>
      <dgm:t>
        <a:bodyPr/>
        <a:lstStyle/>
        <a:p>
          <a:endParaRPr lang="en-US"/>
        </a:p>
      </dgm:t>
    </dgm:pt>
    <dgm:pt modelId="{E4389E6F-A50D-4203-841F-5DE3F0D98DB9}" type="sibTrans" cxnId="{1395D863-CCCC-4BE8-BB19-F3CD3081C599}">
      <dgm:prSet/>
      <dgm:spPr/>
      <dgm:t>
        <a:bodyPr/>
        <a:lstStyle/>
        <a:p>
          <a:endParaRPr lang="en-US"/>
        </a:p>
      </dgm:t>
    </dgm:pt>
    <dgm:pt modelId="{026B6F49-5F9F-4865-840D-224946CCF7C4}">
      <dgm:prSet/>
      <dgm:spPr/>
      <dgm:t>
        <a:bodyPr/>
        <a:lstStyle/>
        <a:p>
          <a:r>
            <a:rPr lang="en-US" b="0" i="0"/>
            <a:t>External causes: war, imperialism</a:t>
          </a:r>
          <a:endParaRPr lang="en-US"/>
        </a:p>
      </dgm:t>
    </dgm:pt>
    <dgm:pt modelId="{9896ECA8-3506-4B2D-A5EE-2B9C1AE16727}" type="parTrans" cxnId="{C970543E-8271-4A11-8830-A4E8EBD0B8E6}">
      <dgm:prSet/>
      <dgm:spPr/>
      <dgm:t>
        <a:bodyPr/>
        <a:lstStyle/>
        <a:p>
          <a:endParaRPr lang="en-US"/>
        </a:p>
      </dgm:t>
    </dgm:pt>
    <dgm:pt modelId="{6CFCBDF8-922C-4343-AD29-5A5D157002F5}" type="sibTrans" cxnId="{C970543E-8271-4A11-8830-A4E8EBD0B8E6}">
      <dgm:prSet/>
      <dgm:spPr/>
      <dgm:t>
        <a:bodyPr/>
        <a:lstStyle/>
        <a:p>
          <a:endParaRPr lang="en-US"/>
        </a:p>
      </dgm:t>
    </dgm:pt>
    <dgm:pt modelId="{1E356D39-7D79-4FDD-BCCF-3D01548C70F2}">
      <dgm:prSet/>
      <dgm:spPr/>
      <dgm:t>
        <a:bodyPr/>
        <a:lstStyle/>
        <a:p>
          <a:r>
            <a:rPr lang="en-US" b="0" i="0"/>
            <a:t>Nationalism: response and restructuring</a:t>
          </a:r>
          <a:endParaRPr lang="en-US"/>
        </a:p>
      </dgm:t>
    </dgm:pt>
    <dgm:pt modelId="{E132D9B9-8C7D-47E5-9703-EC11D1E904A2}" type="parTrans" cxnId="{6307D09F-0B19-4829-B6CD-E9528B38C1FA}">
      <dgm:prSet/>
      <dgm:spPr/>
      <dgm:t>
        <a:bodyPr/>
        <a:lstStyle/>
        <a:p>
          <a:endParaRPr lang="en-US"/>
        </a:p>
      </dgm:t>
    </dgm:pt>
    <dgm:pt modelId="{85BF04DD-9E14-4332-8326-B6AECF91AA13}" type="sibTrans" cxnId="{6307D09F-0B19-4829-B6CD-E9528B38C1FA}">
      <dgm:prSet/>
      <dgm:spPr/>
      <dgm:t>
        <a:bodyPr/>
        <a:lstStyle/>
        <a:p>
          <a:endParaRPr lang="en-US"/>
        </a:p>
      </dgm:t>
    </dgm:pt>
    <dgm:pt modelId="{40CD2C70-70B1-4A4E-BC80-DC2973A9557D}" type="pres">
      <dgm:prSet presAssocID="{E65708A2-9BAD-4FBF-B6AC-325921303A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A3CDD7-6BF2-4873-9E0C-F060F09400BB}" type="pres">
      <dgm:prSet presAssocID="{0B826F16-92B7-47DD-88CA-32C9A5F35F64}" presName="hierRoot1" presStyleCnt="0"/>
      <dgm:spPr/>
    </dgm:pt>
    <dgm:pt modelId="{DFDD0B0D-664B-43DA-8FB7-9E3E0D71745B}" type="pres">
      <dgm:prSet presAssocID="{0B826F16-92B7-47DD-88CA-32C9A5F35F64}" presName="composite" presStyleCnt="0"/>
      <dgm:spPr/>
    </dgm:pt>
    <dgm:pt modelId="{9E103F0C-EBF7-447E-B30F-445D7A98260C}" type="pres">
      <dgm:prSet presAssocID="{0B826F16-92B7-47DD-88CA-32C9A5F35F64}" presName="background" presStyleLbl="node0" presStyleIdx="0" presStyleCnt="3"/>
      <dgm:spPr/>
    </dgm:pt>
    <dgm:pt modelId="{F19A3D01-352F-4311-8589-20804258DB1A}" type="pres">
      <dgm:prSet presAssocID="{0B826F16-92B7-47DD-88CA-32C9A5F35F64}" presName="text" presStyleLbl="fgAcc0" presStyleIdx="0" presStyleCnt="3">
        <dgm:presLayoutVars>
          <dgm:chPref val="3"/>
        </dgm:presLayoutVars>
      </dgm:prSet>
      <dgm:spPr/>
    </dgm:pt>
    <dgm:pt modelId="{EECAE14F-FE6A-4C08-8642-12A09741D6F9}" type="pres">
      <dgm:prSet presAssocID="{0B826F16-92B7-47DD-88CA-32C9A5F35F64}" presName="hierChild2" presStyleCnt="0"/>
      <dgm:spPr/>
    </dgm:pt>
    <dgm:pt modelId="{EA4955AF-3E0E-4683-809C-F8861BD92E88}" type="pres">
      <dgm:prSet presAssocID="{026B6F49-5F9F-4865-840D-224946CCF7C4}" presName="hierRoot1" presStyleCnt="0"/>
      <dgm:spPr/>
    </dgm:pt>
    <dgm:pt modelId="{BECB5209-F0DF-4747-A76D-89A28CB86EE5}" type="pres">
      <dgm:prSet presAssocID="{026B6F49-5F9F-4865-840D-224946CCF7C4}" presName="composite" presStyleCnt="0"/>
      <dgm:spPr/>
    </dgm:pt>
    <dgm:pt modelId="{9C040BBF-FF00-48FC-9601-B4B251CBE4AB}" type="pres">
      <dgm:prSet presAssocID="{026B6F49-5F9F-4865-840D-224946CCF7C4}" presName="background" presStyleLbl="node0" presStyleIdx="1" presStyleCnt="3"/>
      <dgm:spPr/>
    </dgm:pt>
    <dgm:pt modelId="{84FF5795-1D5C-4200-BA16-FE7863018943}" type="pres">
      <dgm:prSet presAssocID="{026B6F49-5F9F-4865-840D-224946CCF7C4}" presName="text" presStyleLbl="fgAcc0" presStyleIdx="1" presStyleCnt="3">
        <dgm:presLayoutVars>
          <dgm:chPref val="3"/>
        </dgm:presLayoutVars>
      </dgm:prSet>
      <dgm:spPr/>
    </dgm:pt>
    <dgm:pt modelId="{70E544E3-566F-498C-9BF7-583F05EFB606}" type="pres">
      <dgm:prSet presAssocID="{026B6F49-5F9F-4865-840D-224946CCF7C4}" presName="hierChild2" presStyleCnt="0"/>
      <dgm:spPr/>
    </dgm:pt>
    <dgm:pt modelId="{A9745289-F48C-484F-8369-888F79B3D5BF}" type="pres">
      <dgm:prSet presAssocID="{1E356D39-7D79-4FDD-BCCF-3D01548C70F2}" presName="hierRoot1" presStyleCnt="0"/>
      <dgm:spPr/>
    </dgm:pt>
    <dgm:pt modelId="{1278362F-256D-498F-8605-6B8673EB7620}" type="pres">
      <dgm:prSet presAssocID="{1E356D39-7D79-4FDD-BCCF-3D01548C70F2}" presName="composite" presStyleCnt="0"/>
      <dgm:spPr/>
    </dgm:pt>
    <dgm:pt modelId="{B9D19A64-37C1-49AF-8D56-67BB2687EF40}" type="pres">
      <dgm:prSet presAssocID="{1E356D39-7D79-4FDD-BCCF-3D01548C70F2}" presName="background" presStyleLbl="node0" presStyleIdx="2" presStyleCnt="3"/>
      <dgm:spPr/>
    </dgm:pt>
    <dgm:pt modelId="{D529E391-4AE2-4B0C-BFEE-EDCDAB1CF273}" type="pres">
      <dgm:prSet presAssocID="{1E356D39-7D79-4FDD-BCCF-3D01548C70F2}" presName="text" presStyleLbl="fgAcc0" presStyleIdx="2" presStyleCnt="3">
        <dgm:presLayoutVars>
          <dgm:chPref val="3"/>
        </dgm:presLayoutVars>
      </dgm:prSet>
      <dgm:spPr/>
    </dgm:pt>
    <dgm:pt modelId="{37FB602A-9366-4C1C-B28C-3846ABF00175}" type="pres">
      <dgm:prSet presAssocID="{1E356D39-7D79-4FDD-BCCF-3D01548C70F2}" presName="hierChild2" presStyleCnt="0"/>
      <dgm:spPr/>
    </dgm:pt>
  </dgm:ptLst>
  <dgm:cxnLst>
    <dgm:cxn modelId="{1E96D522-B08D-4D32-9834-E28918F6E718}" type="presOf" srcId="{026B6F49-5F9F-4865-840D-224946CCF7C4}" destId="{84FF5795-1D5C-4200-BA16-FE7863018943}" srcOrd="0" destOrd="0" presId="urn:microsoft.com/office/officeart/2005/8/layout/hierarchy1"/>
    <dgm:cxn modelId="{67996632-077B-4A02-A10D-8AA6D354F644}" type="presOf" srcId="{E65708A2-9BAD-4FBF-B6AC-325921303A6E}" destId="{40CD2C70-70B1-4A4E-BC80-DC2973A9557D}" srcOrd="0" destOrd="0" presId="urn:microsoft.com/office/officeart/2005/8/layout/hierarchy1"/>
    <dgm:cxn modelId="{C970543E-8271-4A11-8830-A4E8EBD0B8E6}" srcId="{E65708A2-9BAD-4FBF-B6AC-325921303A6E}" destId="{026B6F49-5F9F-4865-840D-224946CCF7C4}" srcOrd="1" destOrd="0" parTransId="{9896ECA8-3506-4B2D-A5EE-2B9C1AE16727}" sibTransId="{6CFCBDF8-922C-4343-AD29-5A5D157002F5}"/>
    <dgm:cxn modelId="{1395D863-CCCC-4BE8-BB19-F3CD3081C599}" srcId="{E65708A2-9BAD-4FBF-B6AC-325921303A6E}" destId="{0B826F16-92B7-47DD-88CA-32C9A5F35F64}" srcOrd="0" destOrd="0" parTransId="{1591B99F-054D-40D4-B1BE-ABEC4F0B9BD2}" sibTransId="{E4389E6F-A50D-4203-841F-5DE3F0D98DB9}"/>
    <dgm:cxn modelId="{E9885478-2714-480B-8500-9A25A0D4CB79}" type="presOf" srcId="{1E356D39-7D79-4FDD-BCCF-3D01548C70F2}" destId="{D529E391-4AE2-4B0C-BFEE-EDCDAB1CF273}" srcOrd="0" destOrd="0" presId="urn:microsoft.com/office/officeart/2005/8/layout/hierarchy1"/>
    <dgm:cxn modelId="{6307D09F-0B19-4829-B6CD-E9528B38C1FA}" srcId="{E65708A2-9BAD-4FBF-B6AC-325921303A6E}" destId="{1E356D39-7D79-4FDD-BCCF-3D01548C70F2}" srcOrd="2" destOrd="0" parTransId="{E132D9B9-8C7D-47E5-9703-EC11D1E904A2}" sibTransId="{85BF04DD-9E14-4332-8326-B6AECF91AA13}"/>
    <dgm:cxn modelId="{A30645EB-A828-489F-BF5D-F2E74DE91788}" type="presOf" srcId="{0B826F16-92B7-47DD-88CA-32C9A5F35F64}" destId="{F19A3D01-352F-4311-8589-20804258DB1A}" srcOrd="0" destOrd="0" presId="urn:microsoft.com/office/officeart/2005/8/layout/hierarchy1"/>
    <dgm:cxn modelId="{250A48D6-3696-45A2-BB34-F68DD1C412B7}" type="presParOf" srcId="{40CD2C70-70B1-4A4E-BC80-DC2973A9557D}" destId="{2BA3CDD7-6BF2-4873-9E0C-F060F09400BB}" srcOrd="0" destOrd="0" presId="urn:microsoft.com/office/officeart/2005/8/layout/hierarchy1"/>
    <dgm:cxn modelId="{8882FE30-D473-4E89-8FF1-00A91060ED4A}" type="presParOf" srcId="{2BA3CDD7-6BF2-4873-9E0C-F060F09400BB}" destId="{DFDD0B0D-664B-43DA-8FB7-9E3E0D71745B}" srcOrd="0" destOrd="0" presId="urn:microsoft.com/office/officeart/2005/8/layout/hierarchy1"/>
    <dgm:cxn modelId="{64497FA6-1732-414F-81E7-D157267BE43F}" type="presParOf" srcId="{DFDD0B0D-664B-43DA-8FB7-9E3E0D71745B}" destId="{9E103F0C-EBF7-447E-B30F-445D7A98260C}" srcOrd="0" destOrd="0" presId="urn:microsoft.com/office/officeart/2005/8/layout/hierarchy1"/>
    <dgm:cxn modelId="{ECB57136-1554-4B16-98DD-620586419DD7}" type="presParOf" srcId="{DFDD0B0D-664B-43DA-8FB7-9E3E0D71745B}" destId="{F19A3D01-352F-4311-8589-20804258DB1A}" srcOrd="1" destOrd="0" presId="urn:microsoft.com/office/officeart/2005/8/layout/hierarchy1"/>
    <dgm:cxn modelId="{F7E4D8E2-CB97-414F-9BA4-B5D23853F26E}" type="presParOf" srcId="{2BA3CDD7-6BF2-4873-9E0C-F060F09400BB}" destId="{EECAE14F-FE6A-4C08-8642-12A09741D6F9}" srcOrd="1" destOrd="0" presId="urn:microsoft.com/office/officeart/2005/8/layout/hierarchy1"/>
    <dgm:cxn modelId="{B12D9936-380A-4B7D-A230-C286272B451D}" type="presParOf" srcId="{40CD2C70-70B1-4A4E-BC80-DC2973A9557D}" destId="{EA4955AF-3E0E-4683-809C-F8861BD92E88}" srcOrd="1" destOrd="0" presId="urn:microsoft.com/office/officeart/2005/8/layout/hierarchy1"/>
    <dgm:cxn modelId="{82EE33F2-31FD-4D7A-9244-BB56EAE394F4}" type="presParOf" srcId="{EA4955AF-3E0E-4683-809C-F8861BD92E88}" destId="{BECB5209-F0DF-4747-A76D-89A28CB86EE5}" srcOrd="0" destOrd="0" presId="urn:microsoft.com/office/officeart/2005/8/layout/hierarchy1"/>
    <dgm:cxn modelId="{87AB70AB-FCF9-4956-9282-E45EB5440E65}" type="presParOf" srcId="{BECB5209-F0DF-4747-A76D-89A28CB86EE5}" destId="{9C040BBF-FF00-48FC-9601-B4B251CBE4AB}" srcOrd="0" destOrd="0" presId="urn:microsoft.com/office/officeart/2005/8/layout/hierarchy1"/>
    <dgm:cxn modelId="{2CE4EABB-E9AC-44EF-B842-0F02E2FF0BB0}" type="presParOf" srcId="{BECB5209-F0DF-4747-A76D-89A28CB86EE5}" destId="{84FF5795-1D5C-4200-BA16-FE7863018943}" srcOrd="1" destOrd="0" presId="urn:microsoft.com/office/officeart/2005/8/layout/hierarchy1"/>
    <dgm:cxn modelId="{8F9FB7E8-9EF7-430F-8CC2-ABD2F99CDA1F}" type="presParOf" srcId="{EA4955AF-3E0E-4683-809C-F8861BD92E88}" destId="{70E544E3-566F-498C-9BF7-583F05EFB606}" srcOrd="1" destOrd="0" presId="urn:microsoft.com/office/officeart/2005/8/layout/hierarchy1"/>
    <dgm:cxn modelId="{C9BF6AE1-03BC-4CCA-BAB5-A2D35F547BF6}" type="presParOf" srcId="{40CD2C70-70B1-4A4E-BC80-DC2973A9557D}" destId="{A9745289-F48C-484F-8369-888F79B3D5BF}" srcOrd="2" destOrd="0" presId="urn:microsoft.com/office/officeart/2005/8/layout/hierarchy1"/>
    <dgm:cxn modelId="{1D9BA68A-D720-4EF9-9B7D-E81398562643}" type="presParOf" srcId="{A9745289-F48C-484F-8369-888F79B3D5BF}" destId="{1278362F-256D-498F-8605-6B8673EB7620}" srcOrd="0" destOrd="0" presId="urn:microsoft.com/office/officeart/2005/8/layout/hierarchy1"/>
    <dgm:cxn modelId="{D674B38C-3A27-4338-9105-E516C244D9AE}" type="presParOf" srcId="{1278362F-256D-498F-8605-6B8673EB7620}" destId="{B9D19A64-37C1-49AF-8D56-67BB2687EF40}" srcOrd="0" destOrd="0" presId="urn:microsoft.com/office/officeart/2005/8/layout/hierarchy1"/>
    <dgm:cxn modelId="{D90B742B-99C7-4F93-9D3C-E9C03C19F820}" type="presParOf" srcId="{1278362F-256D-498F-8605-6B8673EB7620}" destId="{D529E391-4AE2-4B0C-BFEE-EDCDAB1CF273}" srcOrd="1" destOrd="0" presId="urn:microsoft.com/office/officeart/2005/8/layout/hierarchy1"/>
    <dgm:cxn modelId="{07126EC6-C335-4A50-BC62-A1FE2B684600}" type="presParOf" srcId="{A9745289-F48C-484F-8369-888F79B3D5BF}" destId="{37FB602A-9366-4C1C-B28C-3846ABF001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77A6D5-790C-4C60-B8FD-3EC95BB8E464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ADA61F-FDD6-48A5-92A0-88F756825E92}">
      <dgm:prSet/>
      <dgm:spPr/>
      <dgm:t>
        <a:bodyPr/>
        <a:lstStyle/>
        <a:p>
          <a:r>
            <a:rPr lang="en-US" b="0" i="0"/>
            <a:t>Why do these documents belong together?</a:t>
          </a:r>
          <a:endParaRPr lang="en-US"/>
        </a:p>
      </dgm:t>
    </dgm:pt>
    <dgm:pt modelId="{04C0376A-71C4-4AD7-A5DB-DA852F206632}" type="parTrans" cxnId="{FB4120FB-DE66-4A08-8129-8D307225671C}">
      <dgm:prSet/>
      <dgm:spPr/>
      <dgm:t>
        <a:bodyPr/>
        <a:lstStyle/>
        <a:p>
          <a:endParaRPr lang="en-US"/>
        </a:p>
      </dgm:t>
    </dgm:pt>
    <dgm:pt modelId="{D2278F30-5486-40B1-B1CC-ED991CE016CC}" type="sibTrans" cxnId="{FB4120FB-DE66-4A08-8129-8D307225671C}">
      <dgm:prSet/>
      <dgm:spPr/>
      <dgm:t>
        <a:bodyPr/>
        <a:lstStyle/>
        <a:p>
          <a:endParaRPr lang="en-US"/>
        </a:p>
      </dgm:t>
    </dgm:pt>
    <dgm:pt modelId="{E6FA370D-0387-4CC1-85A5-C8C45713D271}">
      <dgm:prSet/>
      <dgm:spPr/>
      <dgm:t>
        <a:bodyPr/>
        <a:lstStyle/>
        <a:p>
          <a:r>
            <a:rPr lang="en-US" b="0" i="0"/>
            <a:t>What argument does this group make?</a:t>
          </a:r>
          <a:endParaRPr lang="en-US"/>
        </a:p>
      </dgm:t>
    </dgm:pt>
    <dgm:pt modelId="{19F8CABD-32F9-41C5-93ED-AC96F4AC0313}" type="parTrans" cxnId="{14D2CE26-236C-412C-B21C-A1E49B742B3E}">
      <dgm:prSet/>
      <dgm:spPr/>
      <dgm:t>
        <a:bodyPr/>
        <a:lstStyle/>
        <a:p>
          <a:endParaRPr lang="en-US"/>
        </a:p>
      </dgm:t>
    </dgm:pt>
    <dgm:pt modelId="{CE32D10F-8F8D-43F6-BB77-9EF67FC0AE8B}" type="sibTrans" cxnId="{14D2CE26-236C-412C-B21C-A1E49B742B3E}">
      <dgm:prSet/>
      <dgm:spPr/>
      <dgm:t>
        <a:bodyPr/>
        <a:lstStyle/>
        <a:p>
          <a:endParaRPr lang="en-US"/>
        </a:p>
      </dgm:t>
    </dgm:pt>
    <dgm:pt modelId="{8CC540B2-2777-4553-AFD7-53269008FCE0}">
      <dgm:prSet/>
      <dgm:spPr/>
      <dgm:t>
        <a:bodyPr/>
        <a:lstStyle/>
        <a:p>
          <a:r>
            <a:rPr lang="en-US" b="0" i="0"/>
            <a:t>Would this grouping help me write a paragraph?</a:t>
          </a:r>
          <a:endParaRPr lang="en-US"/>
        </a:p>
      </dgm:t>
    </dgm:pt>
    <dgm:pt modelId="{3E033B26-206F-4BE1-BF2B-9F3CCA896BC4}" type="parTrans" cxnId="{894F2792-E57E-4074-AE45-F20676EC6EAA}">
      <dgm:prSet/>
      <dgm:spPr/>
      <dgm:t>
        <a:bodyPr/>
        <a:lstStyle/>
        <a:p>
          <a:endParaRPr lang="en-US"/>
        </a:p>
      </dgm:t>
    </dgm:pt>
    <dgm:pt modelId="{C533107E-9293-494B-95F2-8C901E161E58}" type="sibTrans" cxnId="{894F2792-E57E-4074-AE45-F20676EC6EAA}">
      <dgm:prSet/>
      <dgm:spPr/>
      <dgm:t>
        <a:bodyPr/>
        <a:lstStyle/>
        <a:p>
          <a:endParaRPr lang="en-US"/>
        </a:p>
      </dgm:t>
    </dgm:pt>
    <dgm:pt modelId="{71B0E7FA-CCD2-4082-9044-AC3CF69E15FF}" type="pres">
      <dgm:prSet presAssocID="{8477A6D5-790C-4C60-B8FD-3EC95BB8E464}" presName="diagram" presStyleCnt="0">
        <dgm:presLayoutVars>
          <dgm:dir/>
          <dgm:resizeHandles val="exact"/>
        </dgm:presLayoutVars>
      </dgm:prSet>
      <dgm:spPr/>
    </dgm:pt>
    <dgm:pt modelId="{FF426DA3-192F-43FB-BCC5-D240067067EC}" type="pres">
      <dgm:prSet presAssocID="{84ADA61F-FDD6-48A5-92A0-88F756825E92}" presName="node" presStyleLbl="node1" presStyleIdx="0" presStyleCnt="3">
        <dgm:presLayoutVars>
          <dgm:bulletEnabled val="1"/>
        </dgm:presLayoutVars>
      </dgm:prSet>
      <dgm:spPr/>
    </dgm:pt>
    <dgm:pt modelId="{B0EBBC95-D6EE-4619-B144-E5958CEFB431}" type="pres">
      <dgm:prSet presAssocID="{D2278F30-5486-40B1-B1CC-ED991CE016CC}" presName="sibTrans" presStyleLbl="sibTrans2D1" presStyleIdx="0" presStyleCnt="2"/>
      <dgm:spPr/>
    </dgm:pt>
    <dgm:pt modelId="{8BF2AF81-2910-431D-9D22-2152BD2B4E6B}" type="pres">
      <dgm:prSet presAssocID="{D2278F30-5486-40B1-B1CC-ED991CE016CC}" presName="connectorText" presStyleLbl="sibTrans2D1" presStyleIdx="0" presStyleCnt="2"/>
      <dgm:spPr/>
    </dgm:pt>
    <dgm:pt modelId="{C80A9770-1EDB-4981-929B-78F4A78F7A72}" type="pres">
      <dgm:prSet presAssocID="{E6FA370D-0387-4CC1-85A5-C8C45713D271}" presName="node" presStyleLbl="node1" presStyleIdx="1" presStyleCnt="3">
        <dgm:presLayoutVars>
          <dgm:bulletEnabled val="1"/>
        </dgm:presLayoutVars>
      </dgm:prSet>
      <dgm:spPr/>
    </dgm:pt>
    <dgm:pt modelId="{BC9C663B-2876-4DF5-82D3-7C828C01176D}" type="pres">
      <dgm:prSet presAssocID="{CE32D10F-8F8D-43F6-BB77-9EF67FC0AE8B}" presName="sibTrans" presStyleLbl="sibTrans2D1" presStyleIdx="1" presStyleCnt="2"/>
      <dgm:spPr/>
    </dgm:pt>
    <dgm:pt modelId="{9F5BA74B-FB7B-406F-9505-4F4924BE86CA}" type="pres">
      <dgm:prSet presAssocID="{CE32D10F-8F8D-43F6-BB77-9EF67FC0AE8B}" presName="connectorText" presStyleLbl="sibTrans2D1" presStyleIdx="1" presStyleCnt="2"/>
      <dgm:spPr/>
    </dgm:pt>
    <dgm:pt modelId="{D36287BF-E136-45BA-84C9-F5B87F025EE7}" type="pres">
      <dgm:prSet presAssocID="{8CC540B2-2777-4553-AFD7-53269008FCE0}" presName="node" presStyleLbl="node1" presStyleIdx="2" presStyleCnt="3">
        <dgm:presLayoutVars>
          <dgm:bulletEnabled val="1"/>
        </dgm:presLayoutVars>
      </dgm:prSet>
      <dgm:spPr/>
    </dgm:pt>
  </dgm:ptLst>
  <dgm:cxnLst>
    <dgm:cxn modelId="{091C2F19-5E01-4C38-B585-38D98F516C6E}" type="presOf" srcId="{E6FA370D-0387-4CC1-85A5-C8C45713D271}" destId="{C80A9770-1EDB-4981-929B-78F4A78F7A72}" srcOrd="0" destOrd="0" presId="urn:microsoft.com/office/officeart/2005/8/layout/process5"/>
    <dgm:cxn modelId="{14D2CE26-236C-412C-B21C-A1E49B742B3E}" srcId="{8477A6D5-790C-4C60-B8FD-3EC95BB8E464}" destId="{E6FA370D-0387-4CC1-85A5-C8C45713D271}" srcOrd="1" destOrd="0" parTransId="{19F8CABD-32F9-41C5-93ED-AC96F4AC0313}" sibTransId="{CE32D10F-8F8D-43F6-BB77-9EF67FC0AE8B}"/>
    <dgm:cxn modelId="{5EBECD5B-E3A2-4F07-BBAD-01A4A02BAC16}" type="presOf" srcId="{D2278F30-5486-40B1-B1CC-ED991CE016CC}" destId="{B0EBBC95-D6EE-4619-B144-E5958CEFB431}" srcOrd="0" destOrd="0" presId="urn:microsoft.com/office/officeart/2005/8/layout/process5"/>
    <dgm:cxn modelId="{B166CA81-9204-49A5-BC11-AE6A48114519}" type="presOf" srcId="{84ADA61F-FDD6-48A5-92A0-88F756825E92}" destId="{FF426DA3-192F-43FB-BCC5-D240067067EC}" srcOrd="0" destOrd="0" presId="urn:microsoft.com/office/officeart/2005/8/layout/process5"/>
    <dgm:cxn modelId="{794F3386-721B-4BFF-A234-070251287B50}" type="presOf" srcId="{8477A6D5-790C-4C60-B8FD-3EC95BB8E464}" destId="{71B0E7FA-CCD2-4082-9044-AC3CF69E15FF}" srcOrd="0" destOrd="0" presId="urn:microsoft.com/office/officeart/2005/8/layout/process5"/>
    <dgm:cxn modelId="{894F2792-E57E-4074-AE45-F20676EC6EAA}" srcId="{8477A6D5-790C-4C60-B8FD-3EC95BB8E464}" destId="{8CC540B2-2777-4553-AFD7-53269008FCE0}" srcOrd="2" destOrd="0" parTransId="{3E033B26-206F-4BE1-BF2B-9F3CCA896BC4}" sibTransId="{C533107E-9293-494B-95F2-8C901E161E58}"/>
    <dgm:cxn modelId="{4B285494-BB6D-4DAB-B9B4-502B6001D74B}" type="presOf" srcId="{CE32D10F-8F8D-43F6-BB77-9EF67FC0AE8B}" destId="{BC9C663B-2876-4DF5-82D3-7C828C01176D}" srcOrd="0" destOrd="0" presId="urn:microsoft.com/office/officeart/2005/8/layout/process5"/>
    <dgm:cxn modelId="{4703C3D9-4AE4-4FF1-ABFA-0F3A135B2BC2}" type="presOf" srcId="{8CC540B2-2777-4553-AFD7-53269008FCE0}" destId="{D36287BF-E136-45BA-84C9-F5B87F025EE7}" srcOrd="0" destOrd="0" presId="urn:microsoft.com/office/officeart/2005/8/layout/process5"/>
    <dgm:cxn modelId="{75EE7BEA-F40B-46E3-A7C8-BE67B00301B8}" type="presOf" srcId="{CE32D10F-8F8D-43F6-BB77-9EF67FC0AE8B}" destId="{9F5BA74B-FB7B-406F-9505-4F4924BE86CA}" srcOrd="1" destOrd="0" presId="urn:microsoft.com/office/officeart/2005/8/layout/process5"/>
    <dgm:cxn modelId="{97347EF6-7508-40C1-A6B9-647C7518587E}" type="presOf" srcId="{D2278F30-5486-40B1-B1CC-ED991CE016CC}" destId="{8BF2AF81-2910-431D-9D22-2152BD2B4E6B}" srcOrd="1" destOrd="0" presId="urn:microsoft.com/office/officeart/2005/8/layout/process5"/>
    <dgm:cxn modelId="{FB4120FB-DE66-4A08-8129-8D307225671C}" srcId="{8477A6D5-790C-4C60-B8FD-3EC95BB8E464}" destId="{84ADA61F-FDD6-48A5-92A0-88F756825E92}" srcOrd="0" destOrd="0" parTransId="{04C0376A-71C4-4AD7-A5DB-DA852F206632}" sibTransId="{D2278F30-5486-40B1-B1CC-ED991CE016CC}"/>
    <dgm:cxn modelId="{FF0AEA4F-6A44-4976-B111-1CF6E6FFADC2}" type="presParOf" srcId="{71B0E7FA-CCD2-4082-9044-AC3CF69E15FF}" destId="{FF426DA3-192F-43FB-BCC5-D240067067EC}" srcOrd="0" destOrd="0" presId="urn:microsoft.com/office/officeart/2005/8/layout/process5"/>
    <dgm:cxn modelId="{2813DBD7-ADD1-4650-B12C-2F83021C1DBE}" type="presParOf" srcId="{71B0E7FA-CCD2-4082-9044-AC3CF69E15FF}" destId="{B0EBBC95-D6EE-4619-B144-E5958CEFB431}" srcOrd="1" destOrd="0" presId="urn:microsoft.com/office/officeart/2005/8/layout/process5"/>
    <dgm:cxn modelId="{100248FA-EE9F-4E30-B49C-1C5261A6102E}" type="presParOf" srcId="{B0EBBC95-D6EE-4619-B144-E5958CEFB431}" destId="{8BF2AF81-2910-431D-9D22-2152BD2B4E6B}" srcOrd="0" destOrd="0" presId="urn:microsoft.com/office/officeart/2005/8/layout/process5"/>
    <dgm:cxn modelId="{C8C3EEFC-BBFE-4929-AA36-26CB34192A73}" type="presParOf" srcId="{71B0E7FA-CCD2-4082-9044-AC3CF69E15FF}" destId="{C80A9770-1EDB-4981-929B-78F4A78F7A72}" srcOrd="2" destOrd="0" presId="urn:microsoft.com/office/officeart/2005/8/layout/process5"/>
    <dgm:cxn modelId="{77E87C45-DA86-4F5E-B366-F939E4B1D8B3}" type="presParOf" srcId="{71B0E7FA-CCD2-4082-9044-AC3CF69E15FF}" destId="{BC9C663B-2876-4DF5-82D3-7C828C01176D}" srcOrd="3" destOrd="0" presId="urn:microsoft.com/office/officeart/2005/8/layout/process5"/>
    <dgm:cxn modelId="{57109602-AE77-4BD9-8C89-3E9CFCDC416E}" type="presParOf" srcId="{BC9C663B-2876-4DF5-82D3-7C828C01176D}" destId="{9F5BA74B-FB7B-406F-9505-4F4924BE86CA}" srcOrd="0" destOrd="0" presId="urn:microsoft.com/office/officeart/2005/8/layout/process5"/>
    <dgm:cxn modelId="{7F83AB38-8751-45D6-B575-58B3DDE801BB}" type="presParOf" srcId="{71B0E7FA-CCD2-4082-9044-AC3CF69E15FF}" destId="{D36287BF-E136-45BA-84C9-F5B87F025EE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B43842-1B07-49FE-95C1-881CE80320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BFA575-9B43-41AA-9DF1-5E11BF67D2DC}">
      <dgm:prSet/>
      <dgm:spPr/>
      <dgm:t>
        <a:bodyPr/>
        <a:lstStyle/>
        <a:p>
          <a:r>
            <a:rPr lang="en-US" b="0" i="0"/>
            <a:t>Use at least 6 documents</a:t>
          </a:r>
          <a:endParaRPr lang="en-US"/>
        </a:p>
      </dgm:t>
    </dgm:pt>
    <dgm:pt modelId="{6FBCBD35-AAFC-4202-A13F-17C814476B51}" type="parTrans" cxnId="{2729E187-3053-4C4C-BB69-8DFEDCA1B289}">
      <dgm:prSet/>
      <dgm:spPr/>
      <dgm:t>
        <a:bodyPr/>
        <a:lstStyle/>
        <a:p>
          <a:endParaRPr lang="en-US"/>
        </a:p>
      </dgm:t>
    </dgm:pt>
    <dgm:pt modelId="{DC3F2216-B184-4FA3-9885-122FFC2BF1F0}" type="sibTrans" cxnId="{2729E187-3053-4C4C-BB69-8DFEDCA1B289}">
      <dgm:prSet/>
      <dgm:spPr/>
      <dgm:t>
        <a:bodyPr/>
        <a:lstStyle/>
        <a:p>
          <a:endParaRPr lang="en-US"/>
        </a:p>
      </dgm:t>
    </dgm:pt>
    <dgm:pt modelId="{87A87F61-689C-4280-8AC0-3DC10278DCAB}">
      <dgm:prSet/>
      <dgm:spPr/>
      <dgm:t>
        <a:bodyPr/>
        <a:lstStyle/>
        <a:p>
          <a:r>
            <a:rPr lang="en-US" b="0" i="0"/>
            <a:t>Explain: 'This supports the argument because...'</a:t>
          </a:r>
          <a:endParaRPr lang="en-US"/>
        </a:p>
      </dgm:t>
    </dgm:pt>
    <dgm:pt modelId="{D724D701-A30D-4DC7-B2EA-97642873C965}" type="parTrans" cxnId="{9A297D3F-1C6B-4AC9-B5F1-631A1913E781}">
      <dgm:prSet/>
      <dgm:spPr/>
      <dgm:t>
        <a:bodyPr/>
        <a:lstStyle/>
        <a:p>
          <a:endParaRPr lang="en-US"/>
        </a:p>
      </dgm:t>
    </dgm:pt>
    <dgm:pt modelId="{A02E2C0D-11F0-4087-B0C4-9C960C086D3D}" type="sibTrans" cxnId="{9A297D3F-1C6B-4AC9-B5F1-631A1913E781}">
      <dgm:prSet/>
      <dgm:spPr/>
      <dgm:t>
        <a:bodyPr/>
        <a:lstStyle/>
        <a:p>
          <a:endParaRPr lang="en-US"/>
        </a:p>
      </dgm:t>
    </dgm:pt>
    <dgm:pt modelId="{B07DB11C-4706-4CE8-8AD3-4215B086A464}">
      <dgm:prSet/>
      <dgm:spPr/>
      <dgm:t>
        <a:bodyPr/>
        <a:lstStyle/>
        <a:p>
          <a:r>
            <a:rPr lang="en-US" b="0" i="0"/>
            <a:t>Avoid summary</a:t>
          </a:r>
          <a:endParaRPr lang="en-US"/>
        </a:p>
      </dgm:t>
    </dgm:pt>
    <dgm:pt modelId="{7C5285D8-C6FD-4C96-82E4-9D02D5D0EFA0}" type="parTrans" cxnId="{70555459-A0FF-4E88-8244-5313755E2FEC}">
      <dgm:prSet/>
      <dgm:spPr/>
      <dgm:t>
        <a:bodyPr/>
        <a:lstStyle/>
        <a:p>
          <a:endParaRPr lang="en-US"/>
        </a:p>
      </dgm:t>
    </dgm:pt>
    <dgm:pt modelId="{B826E554-2976-485A-B732-67F80CC90FA3}" type="sibTrans" cxnId="{70555459-A0FF-4E88-8244-5313755E2FEC}">
      <dgm:prSet/>
      <dgm:spPr/>
      <dgm:t>
        <a:bodyPr/>
        <a:lstStyle/>
        <a:p>
          <a:endParaRPr lang="en-US"/>
        </a:p>
      </dgm:t>
    </dgm:pt>
    <dgm:pt modelId="{95699680-3342-4E12-9798-96B2BE8C8372}">
      <dgm:prSet/>
      <dgm:spPr/>
      <dgm:t>
        <a:bodyPr/>
        <a:lstStyle/>
        <a:p>
          <a:r>
            <a:rPr lang="en-US" b="0" i="0"/>
            <a:t>Why: earns up to 2 points</a:t>
          </a:r>
          <a:endParaRPr lang="en-US"/>
        </a:p>
      </dgm:t>
    </dgm:pt>
    <dgm:pt modelId="{E89F5816-E650-4A41-8993-5617B2F6A08F}" type="parTrans" cxnId="{6D91D7FE-C84B-4A2F-B779-775321087031}">
      <dgm:prSet/>
      <dgm:spPr/>
      <dgm:t>
        <a:bodyPr/>
        <a:lstStyle/>
        <a:p>
          <a:endParaRPr lang="en-US"/>
        </a:p>
      </dgm:t>
    </dgm:pt>
    <dgm:pt modelId="{62B0D530-A8DA-4DEA-8A4E-60132F18253A}" type="sibTrans" cxnId="{6D91D7FE-C84B-4A2F-B779-775321087031}">
      <dgm:prSet/>
      <dgm:spPr/>
      <dgm:t>
        <a:bodyPr/>
        <a:lstStyle/>
        <a:p>
          <a:endParaRPr lang="en-US"/>
        </a:p>
      </dgm:t>
    </dgm:pt>
    <dgm:pt modelId="{AF267F1C-D6C6-42C1-AB55-1EB4373A327B}" type="pres">
      <dgm:prSet presAssocID="{47B43842-1B07-49FE-95C1-881CE8032075}" presName="linear" presStyleCnt="0">
        <dgm:presLayoutVars>
          <dgm:animLvl val="lvl"/>
          <dgm:resizeHandles val="exact"/>
        </dgm:presLayoutVars>
      </dgm:prSet>
      <dgm:spPr/>
    </dgm:pt>
    <dgm:pt modelId="{A13CE170-1C7F-4D56-B115-0216BA562F48}" type="pres">
      <dgm:prSet presAssocID="{AEBFA575-9B43-41AA-9DF1-5E11BF67D2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8DBD96-BB60-4898-ABB3-9BE3661098F7}" type="pres">
      <dgm:prSet presAssocID="{DC3F2216-B184-4FA3-9885-122FFC2BF1F0}" presName="spacer" presStyleCnt="0"/>
      <dgm:spPr/>
    </dgm:pt>
    <dgm:pt modelId="{27661419-2838-4D8C-A84B-FC549705FA8C}" type="pres">
      <dgm:prSet presAssocID="{87A87F61-689C-4280-8AC0-3DC10278DC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598A23-BD8E-4D6D-B13C-DCA19E59E205}" type="pres">
      <dgm:prSet presAssocID="{A02E2C0D-11F0-4087-B0C4-9C960C086D3D}" presName="spacer" presStyleCnt="0"/>
      <dgm:spPr/>
    </dgm:pt>
    <dgm:pt modelId="{794D18DD-187F-467D-92D7-F8F5C5FFA7F5}" type="pres">
      <dgm:prSet presAssocID="{B07DB11C-4706-4CE8-8AD3-4215B086A4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13FF78-7105-4AFD-B691-CE3020E4A57C}" type="pres">
      <dgm:prSet presAssocID="{B826E554-2976-485A-B732-67F80CC90FA3}" presName="spacer" presStyleCnt="0"/>
      <dgm:spPr/>
    </dgm:pt>
    <dgm:pt modelId="{CD131125-54A8-42D1-BFA4-4240D1FAC954}" type="pres">
      <dgm:prSet presAssocID="{95699680-3342-4E12-9798-96B2BE8C83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7C0C01-20F3-477F-B38E-E14D7D268580}" type="presOf" srcId="{AEBFA575-9B43-41AA-9DF1-5E11BF67D2DC}" destId="{A13CE170-1C7F-4D56-B115-0216BA562F48}" srcOrd="0" destOrd="0" presId="urn:microsoft.com/office/officeart/2005/8/layout/vList2"/>
    <dgm:cxn modelId="{05737F10-17A7-42A2-B469-D989057D83E5}" type="presOf" srcId="{B07DB11C-4706-4CE8-8AD3-4215B086A464}" destId="{794D18DD-187F-467D-92D7-F8F5C5FFA7F5}" srcOrd="0" destOrd="0" presId="urn:microsoft.com/office/officeart/2005/8/layout/vList2"/>
    <dgm:cxn modelId="{9A297D3F-1C6B-4AC9-B5F1-631A1913E781}" srcId="{47B43842-1B07-49FE-95C1-881CE8032075}" destId="{87A87F61-689C-4280-8AC0-3DC10278DCAB}" srcOrd="1" destOrd="0" parTransId="{D724D701-A30D-4DC7-B2EA-97642873C965}" sibTransId="{A02E2C0D-11F0-4087-B0C4-9C960C086D3D}"/>
    <dgm:cxn modelId="{ED9B4849-5F7B-4F7E-90A1-06537139555B}" type="presOf" srcId="{95699680-3342-4E12-9798-96B2BE8C8372}" destId="{CD131125-54A8-42D1-BFA4-4240D1FAC954}" srcOrd="0" destOrd="0" presId="urn:microsoft.com/office/officeart/2005/8/layout/vList2"/>
    <dgm:cxn modelId="{70555459-A0FF-4E88-8244-5313755E2FEC}" srcId="{47B43842-1B07-49FE-95C1-881CE8032075}" destId="{B07DB11C-4706-4CE8-8AD3-4215B086A464}" srcOrd="2" destOrd="0" parTransId="{7C5285D8-C6FD-4C96-82E4-9D02D5D0EFA0}" sibTransId="{B826E554-2976-485A-B732-67F80CC90FA3}"/>
    <dgm:cxn modelId="{2729E187-3053-4C4C-BB69-8DFEDCA1B289}" srcId="{47B43842-1B07-49FE-95C1-881CE8032075}" destId="{AEBFA575-9B43-41AA-9DF1-5E11BF67D2DC}" srcOrd="0" destOrd="0" parTransId="{6FBCBD35-AAFC-4202-A13F-17C814476B51}" sibTransId="{DC3F2216-B184-4FA3-9885-122FFC2BF1F0}"/>
    <dgm:cxn modelId="{77EFBCB1-8EEA-4C5E-BAA6-3DA9E44E9038}" type="presOf" srcId="{47B43842-1B07-49FE-95C1-881CE8032075}" destId="{AF267F1C-D6C6-42C1-AB55-1EB4373A327B}" srcOrd="0" destOrd="0" presId="urn:microsoft.com/office/officeart/2005/8/layout/vList2"/>
    <dgm:cxn modelId="{532F73C4-15C7-417A-A32F-011DE36A73A0}" type="presOf" srcId="{87A87F61-689C-4280-8AC0-3DC10278DCAB}" destId="{27661419-2838-4D8C-A84B-FC549705FA8C}" srcOrd="0" destOrd="0" presId="urn:microsoft.com/office/officeart/2005/8/layout/vList2"/>
    <dgm:cxn modelId="{6D91D7FE-C84B-4A2F-B779-775321087031}" srcId="{47B43842-1B07-49FE-95C1-881CE8032075}" destId="{95699680-3342-4E12-9798-96B2BE8C8372}" srcOrd="3" destOrd="0" parTransId="{E89F5816-E650-4A41-8993-5617B2F6A08F}" sibTransId="{62B0D530-A8DA-4DEA-8A4E-60132F18253A}"/>
    <dgm:cxn modelId="{27834A65-6D6D-4C43-A721-9BE523AD4092}" type="presParOf" srcId="{AF267F1C-D6C6-42C1-AB55-1EB4373A327B}" destId="{A13CE170-1C7F-4D56-B115-0216BA562F48}" srcOrd="0" destOrd="0" presId="urn:microsoft.com/office/officeart/2005/8/layout/vList2"/>
    <dgm:cxn modelId="{3B87CE59-BF63-451C-9A03-11269CDBD24C}" type="presParOf" srcId="{AF267F1C-D6C6-42C1-AB55-1EB4373A327B}" destId="{5B8DBD96-BB60-4898-ABB3-9BE3661098F7}" srcOrd="1" destOrd="0" presId="urn:microsoft.com/office/officeart/2005/8/layout/vList2"/>
    <dgm:cxn modelId="{6E90170E-B276-4ED3-ACA5-113F96BE438F}" type="presParOf" srcId="{AF267F1C-D6C6-42C1-AB55-1EB4373A327B}" destId="{27661419-2838-4D8C-A84B-FC549705FA8C}" srcOrd="2" destOrd="0" presId="urn:microsoft.com/office/officeart/2005/8/layout/vList2"/>
    <dgm:cxn modelId="{9480B89A-A60C-4EF5-AC1B-2CAEBFDB367B}" type="presParOf" srcId="{AF267F1C-D6C6-42C1-AB55-1EB4373A327B}" destId="{85598A23-BD8E-4D6D-B13C-DCA19E59E205}" srcOrd="3" destOrd="0" presId="urn:microsoft.com/office/officeart/2005/8/layout/vList2"/>
    <dgm:cxn modelId="{8FE904C5-35F2-4CD7-81F4-1549E6D60B46}" type="presParOf" srcId="{AF267F1C-D6C6-42C1-AB55-1EB4373A327B}" destId="{794D18DD-187F-467D-92D7-F8F5C5FFA7F5}" srcOrd="4" destOrd="0" presId="urn:microsoft.com/office/officeart/2005/8/layout/vList2"/>
    <dgm:cxn modelId="{B4EF8F70-7D29-40DA-9361-2D894093238E}" type="presParOf" srcId="{AF267F1C-D6C6-42C1-AB55-1EB4373A327B}" destId="{5013FF78-7105-4AFD-B691-CE3020E4A57C}" srcOrd="5" destOrd="0" presId="urn:microsoft.com/office/officeart/2005/8/layout/vList2"/>
    <dgm:cxn modelId="{BECA823E-1698-4CB3-AFF9-527C69076005}" type="presParOf" srcId="{AF267F1C-D6C6-42C1-AB55-1EB4373A327B}" destId="{CD131125-54A8-42D1-BFA4-4240D1FAC9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296F7C-5064-41EB-B48A-FA80F08474A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FA9BE7-0C73-4D92-80B9-B93BCAF2EA6C}">
      <dgm:prSet/>
      <dgm:spPr/>
      <dgm:t>
        <a:bodyPr/>
        <a:lstStyle/>
        <a:p>
          <a:r>
            <a:rPr lang="en-US" b="0" i="0"/>
            <a:t>Weak: 'This document says people were unhappy'</a:t>
          </a:r>
          <a:endParaRPr lang="en-US"/>
        </a:p>
      </dgm:t>
    </dgm:pt>
    <dgm:pt modelId="{70181C99-2436-4FC3-AE25-1BCEA6F6A413}" type="parTrans" cxnId="{A50191FF-11FC-4B18-8EE2-05DCE708E66A}">
      <dgm:prSet/>
      <dgm:spPr/>
      <dgm:t>
        <a:bodyPr/>
        <a:lstStyle/>
        <a:p>
          <a:endParaRPr lang="en-US"/>
        </a:p>
      </dgm:t>
    </dgm:pt>
    <dgm:pt modelId="{49CC092E-5673-498B-B488-2515496E107A}" type="sibTrans" cxnId="{A50191FF-11FC-4B18-8EE2-05DCE708E66A}">
      <dgm:prSet/>
      <dgm:spPr/>
      <dgm:t>
        <a:bodyPr/>
        <a:lstStyle/>
        <a:p>
          <a:endParaRPr lang="en-US"/>
        </a:p>
      </dgm:t>
    </dgm:pt>
    <dgm:pt modelId="{1BBB4AC2-D99B-41B1-BA8C-A01FE13C1F55}">
      <dgm:prSet/>
      <dgm:spPr/>
      <dgm:t>
        <a:bodyPr/>
        <a:lstStyle/>
        <a:p>
          <a:r>
            <a:rPr lang="en-US" b="0" i="0"/>
            <a:t>Strong: 'This shows inequality caused unrest because...'</a:t>
          </a:r>
          <a:endParaRPr lang="en-US"/>
        </a:p>
      </dgm:t>
    </dgm:pt>
    <dgm:pt modelId="{4957C18B-0996-406A-93E6-8A2B625383EA}" type="parTrans" cxnId="{F87E12F3-0108-44C5-B0D6-C22FFA5D968C}">
      <dgm:prSet/>
      <dgm:spPr/>
      <dgm:t>
        <a:bodyPr/>
        <a:lstStyle/>
        <a:p>
          <a:endParaRPr lang="en-US"/>
        </a:p>
      </dgm:t>
    </dgm:pt>
    <dgm:pt modelId="{A8083C59-1ED5-48D2-82A5-390453774D40}" type="sibTrans" cxnId="{F87E12F3-0108-44C5-B0D6-C22FFA5D968C}">
      <dgm:prSet/>
      <dgm:spPr/>
      <dgm:t>
        <a:bodyPr/>
        <a:lstStyle/>
        <a:p>
          <a:endParaRPr lang="en-US"/>
        </a:p>
      </dgm:t>
    </dgm:pt>
    <dgm:pt modelId="{47CED64C-B348-4F04-AF9A-E1E2433DE55B}" type="pres">
      <dgm:prSet presAssocID="{C1296F7C-5064-41EB-B48A-FA80F08474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B71547-601F-43C7-B42A-45FA9128B6C3}" type="pres">
      <dgm:prSet presAssocID="{80FA9BE7-0C73-4D92-80B9-B93BCAF2EA6C}" presName="hierRoot1" presStyleCnt="0"/>
      <dgm:spPr/>
    </dgm:pt>
    <dgm:pt modelId="{8BFD3224-A08A-4044-A981-25EC09B3E67E}" type="pres">
      <dgm:prSet presAssocID="{80FA9BE7-0C73-4D92-80B9-B93BCAF2EA6C}" presName="composite" presStyleCnt="0"/>
      <dgm:spPr/>
    </dgm:pt>
    <dgm:pt modelId="{C46541C3-F8D1-4F43-A28E-FF613C864E2B}" type="pres">
      <dgm:prSet presAssocID="{80FA9BE7-0C73-4D92-80B9-B93BCAF2EA6C}" presName="background" presStyleLbl="node0" presStyleIdx="0" presStyleCnt="2"/>
      <dgm:spPr/>
    </dgm:pt>
    <dgm:pt modelId="{1038D748-1482-4352-A9C5-91B5837F925A}" type="pres">
      <dgm:prSet presAssocID="{80FA9BE7-0C73-4D92-80B9-B93BCAF2EA6C}" presName="text" presStyleLbl="fgAcc0" presStyleIdx="0" presStyleCnt="2">
        <dgm:presLayoutVars>
          <dgm:chPref val="3"/>
        </dgm:presLayoutVars>
      </dgm:prSet>
      <dgm:spPr/>
    </dgm:pt>
    <dgm:pt modelId="{5B42E11E-FC8F-4C35-900F-B9534CB03834}" type="pres">
      <dgm:prSet presAssocID="{80FA9BE7-0C73-4D92-80B9-B93BCAF2EA6C}" presName="hierChild2" presStyleCnt="0"/>
      <dgm:spPr/>
    </dgm:pt>
    <dgm:pt modelId="{50ADCFB7-5FF4-4B38-BFC7-7E8F59C402A2}" type="pres">
      <dgm:prSet presAssocID="{1BBB4AC2-D99B-41B1-BA8C-A01FE13C1F55}" presName="hierRoot1" presStyleCnt="0"/>
      <dgm:spPr/>
    </dgm:pt>
    <dgm:pt modelId="{AE9367E3-F551-4E7A-B638-07024B37F4A2}" type="pres">
      <dgm:prSet presAssocID="{1BBB4AC2-D99B-41B1-BA8C-A01FE13C1F55}" presName="composite" presStyleCnt="0"/>
      <dgm:spPr/>
    </dgm:pt>
    <dgm:pt modelId="{63AEA291-C5AB-4ACF-ADFA-7B21AF4D7CEF}" type="pres">
      <dgm:prSet presAssocID="{1BBB4AC2-D99B-41B1-BA8C-A01FE13C1F55}" presName="background" presStyleLbl="node0" presStyleIdx="1" presStyleCnt="2"/>
      <dgm:spPr/>
    </dgm:pt>
    <dgm:pt modelId="{03F6FD97-D5DA-4731-85E9-84461F29490B}" type="pres">
      <dgm:prSet presAssocID="{1BBB4AC2-D99B-41B1-BA8C-A01FE13C1F55}" presName="text" presStyleLbl="fgAcc0" presStyleIdx="1" presStyleCnt="2">
        <dgm:presLayoutVars>
          <dgm:chPref val="3"/>
        </dgm:presLayoutVars>
      </dgm:prSet>
      <dgm:spPr/>
    </dgm:pt>
    <dgm:pt modelId="{FD715C08-FB80-43E4-A640-2EDACB5CCF85}" type="pres">
      <dgm:prSet presAssocID="{1BBB4AC2-D99B-41B1-BA8C-A01FE13C1F55}" presName="hierChild2" presStyleCnt="0"/>
      <dgm:spPr/>
    </dgm:pt>
  </dgm:ptLst>
  <dgm:cxnLst>
    <dgm:cxn modelId="{D8435249-52F1-4796-92F1-CF438DDE91B8}" type="presOf" srcId="{C1296F7C-5064-41EB-B48A-FA80F08474AF}" destId="{47CED64C-B348-4F04-AF9A-E1E2433DE55B}" srcOrd="0" destOrd="0" presId="urn:microsoft.com/office/officeart/2005/8/layout/hierarchy1"/>
    <dgm:cxn modelId="{452CA8D4-C7E9-48B6-AF4F-969C01AC36A6}" type="presOf" srcId="{1BBB4AC2-D99B-41B1-BA8C-A01FE13C1F55}" destId="{03F6FD97-D5DA-4731-85E9-84461F29490B}" srcOrd="0" destOrd="0" presId="urn:microsoft.com/office/officeart/2005/8/layout/hierarchy1"/>
    <dgm:cxn modelId="{26FA2FD7-EEF6-4152-8399-20371FCAB380}" type="presOf" srcId="{80FA9BE7-0C73-4D92-80B9-B93BCAF2EA6C}" destId="{1038D748-1482-4352-A9C5-91B5837F925A}" srcOrd="0" destOrd="0" presId="urn:microsoft.com/office/officeart/2005/8/layout/hierarchy1"/>
    <dgm:cxn modelId="{F87E12F3-0108-44C5-B0D6-C22FFA5D968C}" srcId="{C1296F7C-5064-41EB-B48A-FA80F08474AF}" destId="{1BBB4AC2-D99B-41B1-BA8C-A01FE13C1F55}" srcOrd="1" destOrd="0" parTransId="{4957C18B-0996-406A-93E6-8A2B625383EA}" sibTransId="{A8083C59-1ED5-48D2-82A5-390453774D40}"/>
    <dgm:cxn modelId="{A50191FF-11FC-4B18-8EE2-05DCE708E66A}" srcId="{C1296F7C-5064-41EB-B48A-FA80F08474AF}" destId="{80FA9BE7-0C73-4D92-80B9-B93BCAF2EA6C}" srcOrd="0" destOrd="0" parTransId="{70181C99-2436-4FC3-AE25-1BCEA6F6A413}" sibTransId="{49CC092E-5673-498B-B488-2515496E107A}"/>
    <dgm:cxn modelId="{BC3C1EA1-64E5-4E76-A4AF-E5228CFF5DDB}" type="presParOf" srcId="{47CED64C-B348-4F04-AF9A-E1E2433DE55B}" destId="{B1B71547-601F-43C7-B42A-45FA9128B6C3}" srcOrd="0" destOrd="0" presId="urn:microsoft.com/office/officeart/2005/8/layout/hierarchy1"/>
    <dgm:cxn modelId="{D10FC910-641A-40DF-B66F-66E54EA72C16}" type="presParOf" srcId="{B1B71547-601F-43C7-B42A-45FA9128B6C3}" destId="{8BFD3224-A08A-4044-A981-25EC09B3E67E}" srcOrd="0" destOrd="0" presId="urn:microsoft.com/office/officeart/2005/8/layout/hierarchy1"/>
    <dgm:cxn modelId="{523C13D4-ED82-49B3-9EB3-356ADD2E18EE}" type="presParOf" srcId="{8BFD3224-A08A-4044-A981-25EC09B3E67E}" destId="{C46541C3-F8D1-4F43-A28E-FF613C864E2B}" srcOrd="0" destOrd="0" presId="urn:microsoft.com/office/officeart/2005/8/layout/hierarchy1"/>
    <dgm:cxn modelId="{E64F535E-1400-43A7-8E7E-290D2EA27D81}" type="presParOf" srcId="{8BFD3224-A08A-4044-A981-25EC09B3E67E}" destId="{1038D748-1482-4352-A9C5-91B5837F925A}" srcOrd="1" destOrd="0" presId="urn:microsoft.com/office/officeart/2005/8/layout/hierarchy1"/>
    <dgm:cxn modelId="{C7647AEC-E27B-4CDB-9BDC-A7EFBBAC0975}" type="presParOf" srcId="{B1B71547-601F-43C7-B42A-45FA9128B6C3}" destId="{5B42E11E-FC8F-4C35-900F-B9534CB03834}" srcOrd="1" destOrd="0" presId="urn:microsoft.com/office/officeart/2005/8/layout/hierarchy1"/>
    <dgm:cxn modelId="{5BD31291-7501-4732-853D-51E8A46D5838}" type="presParOf" srcId="{47CED64C-B348-4F04-AF9A-E1E2433DE55B}" destId="{50ADCFB7-5FF4-4B38-BFC7-7E8F59C402A2}" srcOrd="1" destOrd="0" presId="urn:microsoft.com/office/officeart/2005/8/layout/hierarchy1"/>
    <dgm:cxn modelId="{3F3533B3-6713-4D63-8E79-D7CB3A36ECAF}" type="presParOf" srcId="{50ADCFB7-5FF4-4B38-BFC7-7E8F59C402A2}" destId="{AE9367E3-F551-4E7A-B638-07024B37F4A2}" srcOrd="0" destOrd="0" presId="urn:microsoft.com/office/officeart/2005/8/layout/hierarchy1"/>
    <dgm:cxn modelId="{D228F5B9-1A73-4C30-AB8E-3798B64F107F}" type="presParOf" srcId="{AE9367E3-F551-4E7A-B638-07024B37F4A2}" destId="{63AEA291-C5AB-4ACF-ADFA-7B21AF4D7CEF}" srcOrd="0" destOrd="0" presId="urn:microsoft.com/office/officeart/2005/8/layout/hierarchy1"/>
    <dgm:cxn modelId="{4E356EBD-332F-4270-A147-6D801DAD2C46}" type="presParOf" srcId="{AE9367E3-F551-4E7A-B638-07024B37F4A2}" destId="{03F6FD97-D5DA-4731-85E9-84461F29490B}" srcOrd="1" destOrd="0" presId="urn:microsoft.com/office/officeart/2005/8/layout/hierarchy1"/>
    <dgm:cxn modelId="{732F37A1-396F-49FE-A04C-DAE7DDB9163D}" type="presParOf" srcId="{50ADCFB7-5FF4-4B38-BFC7-7E8F59C402A2}" destId="{FD715C08-FB80-43E4-A640-2EDACB5CCF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514451-0DF2-4FBD-B207-2561BA7D039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1CF9EB-F178-4119-B628-AFE3999C8478}">
      <dgm:prSet/>
      <dgm:spPr/>
      <dgm:t>
        <a:bodyPr/>
        <a:lstStyle/>
        <a:p>
          <a:r>
            <a:rPr lang="en-US" b="0" i="0"/>
            <a:t>Did I use 'because'?</a:t>
          </a:r>
          <a:endParaRPr lang="en-US"/>
        </a:p>
      </dgm:t>
    </dgm:pt>
    <dgm:pt modelId="{5B50C83F-7773-460F-B1A3-451F0555D644}" type="parTrans" cxnId="{A4386313-8E5F-4D9F-B377-DA087962B0C9}">
      <dgm:prSet/>
      <dgm:spPr/>
      <dgm:t>
        <a:bodyPr/>
        <a:lstStyle/>
        <a:p>
          <a:endParaRPr lang="en-US"/>
        </a:p>
      </dgm:t>
    </dgm:pt>
    <dgm:pt modelId="{523EEE8F-81C4-4D90-B428-5F3CF365C336}" type="sibTrans" cxnId="{A4386313-8E5F-4D9F-B377-DA087962B0C9}">
      <dgm:prSet/>
      <dgm:spPr/>
      <dgm:t>
        <a:bodyPr/>
        <a:lstStyle/>
        <a:p>
          <a:endParaRPr lang="en-US"/>
        </a:p>
      </dgm:t>
    </dgm:pt>
    <dgm:pt modelId="{95257FF5-3281-4795-99CD-404A06C6B53D}">
      <dgm:prSet/>
      <dgm:spPr/>
      <dgm:t>
        <a:bodyPr/>
        <a:lstStyle/>
        <a:p>
          <a:r>
            <a:rPr lang="en-US" b="0" i="0"/>
            <a:t>Did I connect to my claim?</a:t>
          </a:r>
          <a:endParaRPr lang="en-US"/>
        </a:p>
      </dgm:t>
    </dgm:pt>
    <dgm:pt modelId="{F3206AEF-0F30-4073-913E-ECE5DF6E779C}" type="parTrans" cxnId="{9D7BC149-A5F0-46A6-89F9-3E7ACBC57412}">
      <dgm:prSet/>
      <dgm:spPr/>
      <dgm:t>
        <a:bodyPr/>
        <a:lstStyle/>
        <a:p>
          <a:endParaRPr lang="en-US"/>
        </a:p>
      </dgm:t>
    </dgm:pt>
    <dgm:pt modelId="{00DFFE0F-8323-4052-BCFA-5A68E9F94E40}" type="sibTrans" cxnId="{9D7BC149-A5F0-46A6-89F9-3E7ACBC57412}">
      <dgm:prSet/>
      <dgm:spPr/>
      <dgm:t>
        <a:bodyPr/>
        <a:lstStyle/>
        <a:p>
          <a:endParaRPr lang="en-US"/>
        </a:p>
      </dgm:t>
    </dgm:pt>
    <dgm:pt modelId="{0AABDAC7-1BA9-4181-BE19-CB1F07313445}">
      <dgm:prSet/>
      <dgm:spPr/>
      <dgm:t>
        <a:bodyPr/>
        <a:lstStyle/>
        <a:p>
          <a:r>
            <a:rPr lang="en-US" b="0" i="0"/>
            <a:t>Am I explaining, not describing?</a:t>
          </a:r>
          <a:endParaRPr lang="en-US"/>
        </a:p>
      </dgm:t>
    </dgm:pt>
    <dgm:pt modelId="{5F48396E-3A89-4C82-8D33-E7E00CCCF69B}" type="parTrans" cxnId="{89ED9891-3180-4DB2-A93F-69B204B6E18C}">
      <dgm:prSet/>
      <dgm:spPr/>
      <dgm:t>
        <a:bodyPr/>
        <a:lstStyle/>
        <a:p>
          <a:endParaRPr lang="en-US"/>
        </a:p>
      </dgm:t>
    </dgm:pt>
    <dgm:pt modelId="{B9ABEA9E-F4C6-4F6D-B522-FB2C810A0405}" type="sibTrans" cxnId="{89ED9891-3180-4DB2-A93F-69B204B6E18C}">
      <dgm:prSet/>
      <dgm:spPr/>
      <dgm:t>
        <a:bodyPr/>
        <a:lstStyle/>
        <a:p>
          <a:endParaRPr lang="en-US"/>
        </a:p>
      </dgm:t>
    </dgm:pt>
    <dgm:pt modelId="{8EEEE2C9-340F-436A-A535-069D4FFA3308}" type="pres">
      <dgm:prSet presAssocID="{9D514451-0DF2-4FBD-B207-2561BA7D03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2F1184-64DA-42F2-9B1F-0E014902DFEA}" type="pres">
      <dgm:prSet presAssocID="{931CF9EB-F178-4119-B628-AFE3999C8478}" presName="root" presStyleCnt="0"/>
      <dgm:spPr/>
    </dgm:pt>
    <dgm:pt modelId="{74FEE1AA-6856-4AEB-92C8-1611DF684781}" type="pres">
      <dgm:prSet presAssocID="{931CF9EB-F178-4119-B628-AFE3999C8478}" presName="rootComposite" presStyleCnt="0"/>
      <dgm:spPr/>
    </dgm:pt>
    <dgm:pt modelId="{DEACFE84-F775-439E-ADD5-D197C3D85B5D}" type="pres">
      <dgm:prSet presAssocID="{931CF9EB-F178-4119-B628-AFE3999C8478}" presName="rootText" presStyleLbl="node1" presStyleIdx="0" presStyleCnt="3"/>
      <dgm:spPr/>
    </dgm:pt>
    <dgm:pt modelId="{0CCA4DB8-D2BC-478B-B2C4-1F26FF8FCB51}" type="pres">
      <dgm:prSet presAssocID="{931CF9EB-F178-4119-B628-AFE3999C8478}" presName="rootConnector" presStyleLbl="node1" presStyleIdx="0" presStyleCnt="3"/>
      <dgm:spPr/>
    </dgm:pt>
    <dgm:pt modelId="{4E83FB66-A6B2-4D3B-98EB-E382324E28D6}" type="pres">
      <dgm:prSet presAssocID="{931CF9EB-F178-4119-B628-AFE3999C8478}" presName="childShape" presStyleCnt="0"/>
      <dgm:spPr/>
    </dgm:pt>
    <dgm:pt modelId="{3051B3D5-08F9-4935-B052-E72BA23EA7F0}" type="pres">
      <dgm:prSet presAssocID="{95257FF5-3281-4795-99CD-404A06C6B53D}" presName="root" presStyleCnt="0"/>
      <dgm:spPr/>
    </dgm:pt>
    <dgm:pt modelId="{12035D2C-B300-4003-B7AA-04F8736E6D11}" type="pres">
      <dgm:prSet presAssocID="{95257FF5-3281-4795-99CD-404A06C6B53D}" presName="rootComposite" presStyleCnt="0"/>
      <dgm:spPr/>
    </dgm:pt>
    <dgm:pt modelId="{472DB594-4A56-42AD-88D5-11C35F3FEE09}" type="pres">
      <dgm:prSet presAssocID="{95257FF5-3281-4795-99CD-404A06C6B53D}" presName="rootText" presStyleLbl="node1" presStyleIdx="1" presStyleCnt="3"/>
      <dgm:spPr/>
    </dgm:pt>
    <dgm:pt modelId="{B4B12D64-9D8B-4B89-95CB-0D64287F289F}" type="pres">
      <dgm:prSet presAssocID="{95257FF5-3281-4795-99CD-404A06C6B53D}" presName="rootConnector" presStyleLbl="node1" presStyleIdx="1" presStyleCnt="3"/>
      <dgm:spPr/>
    </dgm:pt>
    <dgm:pt modelId="{17F174F5-96C1-4CF0-B990-17EE60582742}" type="pres">
      <dgm:prSet presAssocID="{95257FF5-3281-4795-99CD-404A06C6B53D}" presName="childShape" presStyleCnt="0"/>
      <dgm:spPr/>
    </dgm:pt>
    <dgm:pt modelId="{220F7423-5F0F-4877-9E63-F021FBB18D7F}" type="pres">
      <dgm:prSet presAssocID="{0AABDAC7-1BA9-4181-BE19-CB1F07313445}" presName="root" presStyleCnt="0"/>
      <dgm:spPr/>
    </dgm:pt>
    <dgm:pt modelId="{AAB393F3-6AD6-4E4F-A406-F69AA2F2E3ED}" type="pres">
      <dgm:prSet presAssocID="{0AABDAC7-1BA9-4181-BE19-CB1F07313445}" presName="rootComposite" presStyleCnt="0"/>
      <dgm:spPr/>
    </dgm:pt>
    <dgm:pt modelId="{824A2BFF-23BE-4603-9B7A-CEB4D5D8DEBA}" type="pres">
      <dgm:prSet presAssocID="{0AABDAC7-1BA9-4181-BE19-CB1F07313445}" presName="rootText" presStyleLbl="node1" presStyleIdx="2" presStyleCnt="3"/>
      <dgm:spPr/>
    </dgm:pt>
    <dgm:pt modelId="{08304DD7-0E5C-40B0-8CBF-BCB3E0B33888}" type="pres">
      <dgm:prSet presAssocID="{0AABDAC7-1BA9-4181-BE19-CB1F07313445}" presName="rootConnector" presStyleLbl="node1" presStyleIdx="2" presStyleCnt="3"/>
      <dgm:spPr/>
    </dgm:pt>
    <dgm:pt modelId="{B27E2156-FB09-48B2-9CD4-83C2E55E0112}" type="pres">
      <dgm:prSet presAssocID="{0AABDAC7-1BA9-4181-BE19-CB1F07313445}" presName="childShape" presStyleCnt="0"/>
      <dgm:spPr/>
    </dgm:pt>
  </dgm:ptLst>
  <dgm:cxnLst>
    <dgm:cxn modelId="{A4386313-8E5F-4D9F-B377-DA087962B0C9}" srcId="{9D514451-0DF2-4FBD-B207-2561BA7D0396}" destId="{931CF9EB-F178-4119-B628-AFE3999C8478}" srcOrd="0" destOrd="0" parTransId="{5B50C83F-7773-460F-B1A3-451F0555D644}" sibTransId="{523EEE8F-81C4-4D90-B428-5F3CF365C336}"/>
    <dgm:cxn modelId="{BC49C924-C669-4F7E-8A86-3172474F2A66}" type="presOf" srcId="{9D514451-0DF2-4FBD-B207-2561BA7D0396}" destId="{8EEEE2C9-340F-436A-A535-069D4FFA3308}" srcOrd="0" destOrd="0" presId="urn:microsoft.com/office/officeart/2005/8/layout/hierarchy3"/>
    <dgm:cxn modelId="{D1BF035B-F7B9-47E8-94AE-A60D98999037}" type="presOf" srcId="{0AABDAC7-1BA9-4181-BE19-CB1F07313445}" destId="{824A2BFF-23BE-4603-9B7A-CEB4D5D8DEBA}" srcOrd="0" destOrd="0" presId="urn:microsoft.com/office/officeart/2005/8/layout/hierarchy3"/>
    <dgm:cxn modelId="{89C33066-20A4-4598-89FB-9FE58D77076C}" type="presOf" srcId="{95257FF5-3281-4795-99CD-404A06C6B53D}" destId="{B4B12D64-9D8B-4B89-95CB-0D64287F289F}" srcOrd="1" destOrd="0" presId="urn:microsoft.com/office/officeart/2005/8/layout/hierarchy3"/>
    <dgm:cxn modelId="{9D7BC149-A5F0-46A6-89F9-3E7ACBC57412}" srcId="{9D514451-0DF2-4FBD-B207-2561BA7D0396}" destId="{95257FF5-3281-4795-99CD-404A06C6B53D}" srcOrd="1" destOrd="0" parTransId="{F3206AEF-0F30-4073-913E-ECE5DF6E779C}" sibTransId="{00DFFE0F-8323-4052-BCFA-5A68E9F94E40}"/>
    <dgm:cxn modelId="{DD3E626E-3DC3-4E4B-A9E1-A824B144CFCC}" type="presOf" srcId="{931CF9EB-F178-4119-B628-AFE3999C8478}" destId="{0CCA4DB8-D2BC-478B-B2C4-1F26FF8FCB51}" srcOrd="1" destOrd="0" presId="urn:microsoft.com/office/officeart/2005/8/layout/hierarchy3"/>
    <dgm:cxn modelId="{E0473E7D-D25A-4FF0-97FD-DC510AC8C750}" type="presOf" srcId="{95257FF5-3281-4795-99CD-404A06C6B53D}" destId="{472DB594-4A56-42AD-88D5-11C35F3FEE09}" srcOrd="0" destOrd="0" presId="urn:microsoft.com/office/officeart/2005/8/layout/hierarchy3"/>
    <dgm:cxn modelId="{006B308E-84E6-49D1-8AEC-7BE1397D655C}" type="presOf" srcId="{0AABDAC7-1BA9-4181-BE19-CB1F07313445}" destId="{08304DD7-0E5C-40B0-8CBF-BCB3E0B33888}" srcOrd="1" destOrd="0" presId="urn:microsoft.com/office/officeart/2005/8/layout/hierarchy3"/>
    <dgm:cxn modelId="{89ED9891-3180-4DB2-A93F-69B204B6E18C}" srcId="{9D514451-0DF2-4FBD-B207-2561BA7D0396}" destId="{0AABDAC7-1BA9-4181-BE19-CB1F07313445}" srcOrd="2" destOrd="0" parTransId="{5F48396E-3A89-4C82-8D33-E7E00CCCF69B}" sibTransId="{B9ABEA9E-F4C6-4F6D-B522-FB2C810A0405}"/>
    <dgm:cxn modelId="{F2BEB6C6-7265-4A68-859D-2153E50B91DE}" type="presOf" srcId="{931CF9EB-F178-4119-B628-AFE3999C8478}" destId="{DEACFE84-F775-439E-ADD5-D197C3D85B5D}" srcOrd="0" destOrd="0" presId="urn:microsoft.com/office/officeart/2005/8/layout/hierarchy3"/>
    <dgm:cxn modelId="{E8B732AB-0217-4D79-9E5C-E94C11AB7534}" type="presParOf" srcId="{8EEEE2C9-340F-436A-A535-069D4FFA3308}" destId="{312F1184-64DA-42F2-9B1F-0E014902DFEA}" srcOrd="0" destOrd="0" presId="urn:microsoft.com/office/officeart/2005/8/layout/hierarchy3"/>
    <dgm:cxn modelId="{95F00083-FDF0-401C-BC1F-70D1D077A9E6}" type="presParOf" srcId="{312F1184-64DA-42F2-9B1F-0E014902DFEA}" destId="{74FEE1AA-6856-4AEB-92C8-1611DF684781}" srcOrd="0" destOrd="0" presId="urn:microsoft.com/office/officeart/2005/8/layout/hierarchy3"/>
    <dgm:cxn modelId="{84AA0E70-CDDB-4B66-B06A-2B32C5799B8F}" type="presParOf" srcId="{74FEE1AA-6856-4AEB-92C8-1611DF684781}" destId="{DEACFE84-F775-439E-ADD5-D197C3D85B5D}" srcOrd="0" destOrd="0" presId="urn:microsoft.com/office/officeart/2005/8/layout/hierarchy3"/>
    <dgm:cxn modelId="{89CAA14D-C5AB-4628-BAE1-3472F8F2BE0A}" type="presParOf" srcId="{74FEE1AA-6856-4AEB-92C8-1611DF684781}" destId="{0CCA4DB8-D2BC-478B-B2C4-1F26FF8FCB51}" srcOrd="1" destOrd="0" presId="urn:microsoft.com/office/officeart/2005/8/layout/hierarchy3"/>
    <dgm:cxn modelId="{1F884524-9770-4C47-96C7-E2D91F58F212}" type="presParOf" srcId="{312F1184-64DA-42F2-9B1F-0E014902DFEA}" destId="{4E83FB66-A6B2-4D3B-98EB-E382324E28D6}" srcOrd="1" destOrd="0" presId="urn:microsoft.com/office/officeart/2005/8/layout/hierarchy3"/>
    <dgm:cxn modelId="{877A96BA-9573-4B49-A30F-1F094112319A}" type="presParOf" srcId="{8EEEE2C9-340F-436A-A535-069D4FFA3308}" destId="{3051B3D5-08F9-4935-B052-E72BA23EA7F0}" srcOrd="1" destOrd="0" presId="urn:microsoft.com/office/officeart/2005/8/layout/hierarchy3"/>
    <dgm:cxn modelId="{65F16FA5-D55A-4304-A38E-346014227081}" type="presParOf" srcId="{3051B3D5-08F9-4935-B052-E72BA23EA7F0}" destId="{12035D2C-B300-4003-B7AA-04F8736E6D11}" srcOrd="0" destOrd="0" presId="urn:microsoft.com/office/officeart/2005/8/layout/hierarchy3"/>
    <dgm:cxn modelId="{DF61C3BC-3D2F-44DE-8CFC-A62005829829}" type="presParOf" srcId="{12035D2C-B300-4003-B7AA-04F8736E6D11}" destId="{472DB594-4A56-42AD-88D5-11C35F3FEE09}" srcOrd="0" destOrd="0" presId="urn:microsoft.com/office/officeart/2005/8/layout/hierarchy3"/>
    <dgm:cxn modelId="{AE828B70-7B36-438D-BB50-24549298054B}" type="presParOf" srcId="{12035D2C-B300-4003-B7AA-04F8736E6D11}" destId="{B4B12D64-9D8B-4B89-95CB-0D64287F289F}" srcOrd="1" destOrd="0" presId="urn:microsoft.com/office/officeart/2005/8/layout/hierarchy3"/>
    <dgm:cxn modelId="{3B56C912-C880-4E40-9E9F-74C2DBD4D4A5}" type="presParOf" srcId="{3051B3D5-08F9-4935-B052-E72BA23EA7F0}" destId="{17F174F5-96C1-4CF0-B990-17EE60582742}" srcOrd="1" destOrd="0" presId="urn:microsoft.com/office/officeart/2005/8/layout/hierarchy3"/>
    <dgm:cxn modelId="{440092B6-46E1-451D-958E-EA33F9D8AE39}" type="presParOf" srcId="{8EEEE2C9-340F-436A-A535-069D4FFA3308}" destId="{220F7423-5F0F-4877-9E63-F021FBB18D7F}" srcOrd="2" destOrd="0" presId="urn:microsoft.com/office/officeart/2005/8/layout/hierarchy3"/>
    <dgm:cxn modelId="{959B6AC6-712F-49EC-A751-CF4CCDE2AB0C}" type="presParOf" srcId="{220F7423-5F0F-4877-9E63-F021FBB18D7F}" destId="{AAB393F3-6AD6-4E4F-A406-F69AA2F2E3ED}" srcOrd="0" destOrd="0" presId="urn:microsoft.com/office/officeart/2005/8/layout/hierarchy3"/>
    <dgm:cxn modelId="{A09F970A-44C9-4B08-B56F-72BBA2428D9A}" type="presParOf" srcId="{AAB393F3-6AD6-4E4F-A406-F69AA2F2E3ED}" destId="{824A2BFF-23BE-4603-9B7A-CEB4D5D8DEBA}" srcOrd="0" destOrd="0" presId="urn:microsoft.com/office/officeart/2005/8/layout/hierarchy3"/>
    <dgm:cxn modelId="{D7BC0E24-3ABC-4C54-A971-E0A925067A8B}" type="presParOf" srcId="{AAB393F3-6AD6-4E4F-A406-F69AA2F2E3ED}" destId="{08304DD7-0E5C-40B0-8CBF-BCB3E0B33888}" srcOrd="1" destOrd="0" presId="urn:microsoft.com/office/officeart/2005/8/layout/hierarchy3"/>
    <dgm:cxn modelId="{9758386B-5CC9-4A81-BE67-EE636F95D640}" type="presParOf" srcId="{220F7423-5F0F-4877-9E63-F021FBB18D7F}" destId="{B27E2156-FB09-48B2-9CD4-83C2E55E011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BBC50-A9DE-403A-A5F7-AE6287000E55}">
      <dsp:nvSpPr>
        <dsp:cNvPr id="0" name=""/>
        <dsp:cNvSpPr/>
      </dsp:nvSpPr>
      <dsp:spPr>
        <a:xfrm>
          <a:off x="0" y="0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Explain broader historical situation</a:t>
          </a:r>
          <a:endParaRPr lang="en-US" sz="2600" kern="1200"/>
        </a:p>
      </dsp:txBody>
      <dsp:txXfrm>
        <a:off x="33807" y="33807"/>
        <a:ext cx="3769936" cy="1086657"/>
      </dsp:txXfrm>
    </dsp:sp>
    <dsp:sp modelId="{CA6C633A-A843-4F4E-8385-F7466AC5D796}">
      <dsp:nvSpPr>
        <dsp:cNvPr id="0" name=""/>
        <dsp:cNvSpPr/>
      </dsp:nvSpPr>
      <dsp:spPr>
        <a:xfrm>
          <a:off x="428215" y="1364138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Be specific (empires, systems)</a:t>
          </a:r>
          <a:endParaRPr lang="en-US" sz="2600" kern="1200"/>
        </a:p>
      </dsp:txBody>
      <dsp:txXfrm>
        <a:off x="462022" y="1397945"/>
        <a:ext cx="3866914" cy="1086657"/>
      </dsp:txXfrm>
    </dsp:sp>
    <dsp:sp modelId="{B62C10EB-DAA9-4A0E-8233-A4419522C9E9}">
      <dsp:nvSpPr>
        <dsp:cNvPr id="0" name=""/>
        <dsp:cNvSpPr/>
      </dsp:nvSpPr>
      <dsp:spPr>
        <a:xfrm>
          <a:off x="850039" y="2728277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Connect directly to prompt</a:t>
          </a:r>
          <a:endParaRPr lang="en-US" sz="2600" kern="1200"/>
        </a:p>
      </dsp:txBody>
      <dsp:txXfrm>
        <a:off x="883846" y="2762084"/>
        <a:ext cx="3873305" cy="1086657"/>
      </dsp:txXfrm>
    </dsp:sp>
    <dsp:sp modelId="{CA62CB94-1CC5-4946-8451-225E196A9DE2}">
      <dsp:nvSpPr>
        <dsp:cNvPr id="0" name=""/>
        <dsp:cNvSpPr/>
      </dsp:nvSpPr>
      <dsp:spPr>
        <a:xfrm>
          <a:off x="1278254" y="4092415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Why: sets up argument and earns 1 point</a:t>
          </a:r>
          <a:endParaRPr lang="en-US" sz="2600" kern="1200"/>
        </a:p>
      </dsp:txBody>
      <dsp:txXfrm>
        <a:off x="1312061" y="4126222"/>
        <a:ext cx="3866914" cy="1086657"/>
      </dsp:txXfrm>
    </dsp:sp>
    <dsp:sp modelId="{8134E92B-2780-42A4-AE19-F92FB6BDC101}">
      <dsp:nvSpPr>
        <dsp:cNvPr id="0" name=""/>
        <dsp:cNvSpPr/>
      </dsp:nvSpPr>
      <dsp:spPr>
        <a:xfrm>
          <a:off x="4362743" y="884066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531555" y="884066"/>
        <a:ext cx="412652" cy="564583"/>
      </dsp:txXfrm>
    </dsp:sp>
    <dsp:sp modelId="{50DC6A01-6CBF-453A-A1C0-8BB66D354DDB}">
      <dsp:nvSpPr>
        <dsp:cNvPr id="0" name=""/>
        <dsp:cNvSpPr/>
      </dsp:nvSpPr>
      <dsp:spPr>
        <a:xfrm>
          <a:off x="4790959" y="2248205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959771" y="2248205"/>
        <a:ext cx="412652" cy="564583"/>
      </dsp:txXfrm>
    </dsp:sp>
    <dsp:sp modelId="{137F0D99-33C2-4C23-AB43-A3A62674038A}">
      <dsp:nvSpPr>
        <dsp:cNvPr id="0" name=""/>
        <dsp:cNvSpPr/>
      </dsp:nvSpPr>
      <dsp:spPr>
        <a:xfrm>
          <a:off x="5212783" y="3612343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81595" y="3612343"/>
        <a:ext cx="412652" cy="5645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62C6B-02D6-4FF9-AE19-27AD1B614A70}">
      <dsp:nvSpPr>
        <dsp:cNvPr id="0" name=""/>
        <dsp:cNvSpPr/>
      </dsp:nvSpPr>
      <dsp:spPr>
        <a:xfrm>
          <a:off x="585598" y="533524"/>
          <a:ext cx="1247171" cy="1247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93AEF-D10F-476E-8977-F5A7C678AEBF}">
      <dsp:nvSpPr>
        <dsp:cNvPr id="0" name=""/>
        <dsp:cNvSpPr/>
      </dsp:nvSpPr>
      <dsp:spPr>
        <a:xfrm>
          <a:off x="851389" y="799314"/>
          <a:ext cx="715590" cy="7155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7481A-AD59-4602-AF5D-DACA043E134B}">
      <dsp:nvSpPr>
        <dsp:cNvPr id="0" name=""/>
        <dsp:cNvSpPr/>
      </dsp:nvSpPr>
      <dsp:spPr>
        <a:xfrm>
          <a:off x="186912" y="2169158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Analyze POV, Purpose, Audience, Situation</a:t>
          </a:r>
          <a:endParaRPr lang="en-US" sz="1500" kern="1200"/>
        </a:p>
      </dsp:txBody>
      <dsp:txXfrm>
        <a:off x="186912" y="2169158"/>
        <a:ext cx="2044543" cy="720000"/>
      </dsp:txXfrm>
    </dsp:sp>
    <dsp:sp modelId="{BEF513B3-3FCE-493D-AA0D-E779A45FBBD4}">
      <dsp:nvSpPr>
        <dsp:cNvPr id="0" name=""/>
        <dsp:cNvSpPr/>
      </dsp:nvSpPr>
      <dsp:spPr>
        <a:xfrm>
          <a:off x="2987936" y="533524"/>
          <a:ext cx="1247171" cy="1247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23A15-9E19-45D3-B0CB-1A805A46AA27}">
      <dsp:nvSpPr>
        <dsp:cNvPr id="0" name=""/>
        <dsp:cNvSpPr/>
      </dsp:nvSpPr>
      <dsp:spPr>
        <a:xfrm>
          <a:off x="3253727" y="799314"/>
          <a:ext cx="715590" cy="7155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AFD9B-E3C5-4488-BE46-5BDA4474C2D7}">
      <dsp:nvSpPr>
        <dsp:cNvPr id="0" name=""/>
        <dsp:cNvSpPr/>
      </dsp:nvSpPr>
      <dsp:spPr>
        <a:xfrm>
          <a:off x="2589250" y="2169158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Explain why it matters</a:t>
          </a:r>
          <a:endParaRPr lang="en-US" sz="1500" kern="1200"/>
        </a:p>
      </dsp:txBody>
      <dsp:txXfrm>
        <a:off x="2589250" y="2169158"/>
        <a:ext cx="2044543" cy="720000"/>
      </dsp:txXfrm>
    </dsp:sp>
    <dsp:sp modelId="{704882C0-5B02-4E09-952F-2FFEA07BFEC1}">
      <dsp:nvSpPr>
        <dsp:cNvPr id="0" name=""/>
        <dsp:cNvSpPr/>
      </dsp:nvSpPr>
      <dsp:spPr>
        <a:xfrm>
          <a:off x="5390274" y="533524"/>
          <a:ext cx="1247171" cy="12471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9BCE5-66E6-4921-9AF4-DEE39B7D96CC}">
      <dsp:nvSpPr>
        <dsp:cNvPr id="0" name=""/>
        <dsp:cNvSpPr/>
      </dsp:nvSpPr>
      <dsp:spPr>
        <a:xfrm>
          <a:off x="5656065" y="799314"/>
          <a:ext cx="715590" cy="7155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E892B-D466-4AD2-8F88-3CAE15CB3726}">
      <dsp:nvSpPr>
        <dsp:cNvPr id="0" name=""/>
        <dsp:cNvSpPr/>
      </dsp:nvSpPr>
      <dsp:spPr>
        <a:xfrm>
          <a:off x="4991589" y="2169158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Use at least 3 documents</a:t>
          </a:r>
          <a:endParaRPr lang="en-US" sz="1500" kern="1200"/>
        </a:p>
      </dsp:txBody>
      <dsp:txXfrm>
        <a:off x="4991589" y="2169158"/>
        <a:ext cx="2044543" cy="720000"/>
      </dsp:txXfrm>
    </dsp:sp>
    <dsp:sp modelId="{333D1FF5-E872-4F1A-B75D-6D033438459A}">
      <dsp:nvSpPr>
        <dsp:cNvPr id="0" name=""/>
        <dsp:cNvSpPr/>
      </dsp:nvSpPr>
      <dsp:spPr>
        <a:xfrm>
          <a:off x="7792613" y="533524"/>
          <a:ext cx="1247171" cy="12471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4B2DF-206A-41F0-B968-456206949EAC}">
      <dsp:nvSpPr>
        <dsp:cNvPr id="0" name=""/>
        <dsp:cNvSpPr/>
      </dsp:nvSpPr>
      <dsp:spPr>
        <a:xfrm>
          <a:off x="8058403" y="799314"/>
          <a:ext cx="715590" cy="7155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6C250-BA58-44C8-AE3B-BE19BFE75332}">
      <dsp:nvSpPr>
        <dsp:cNvPr id="0" name=""/>
        <dsp:cNvSpPr/>
      </dsp:nvSpPr>
      <dsp:spPr>
        <a:xfrm>
          <a:off x="7393927" y="2169158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Why: earns 1 point and strengthens argument</a:t>
          </a:r>
          <a:endParaRPr lang="en-US" sz="1500" kern="1200"/>
        </a:p>
      </dsp:txBody>
      <dsp:txXfrm>
        <a:off x="7393927" y="2169158"/>
        <a:ext cx="2044543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2AC0B-EDB2-454F-9548-E0342939C030}">
      <dsp:nvSpPr>
        <dsp:cNvPr id="0" name=""/>
        <dsp:cNvSpPr/>
      </dsp:nvSpPr>
      <dsp:spPr>
        <a:xfrm>
          <a:off x="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EC5D88-9A8A-4550-85E5-19A43F939BF1}">
      <dsp:nvSpPr>
        <dsp:cNvPr id="0" name=""/>
        <dsp:cNvSpPr/>
      </dsp:nvSpPr>
      <dsp:spPr>
        <a:xfrm>
          <a:off x="300793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POV: Soldier experiencing war</a:t>
          </a:r>
          <a:endParaRPr lang="en-US" sz="2300" kern="1200"/>
        </a:p>
      </dsp:txBody>
      <dsp:txXfrm>
        <a:off x="351142" y="1045050"/>
        <a:ext cx="2606440" cy="1618335"/>
      </dsp:txXfrm>
    </dsp:sp>
    <dsp:sp modelId="{9215C929-425A-4226-A254-C70BCD477F8D}">
      <dsp:nvSpPr>
        <dsp:cNvPr id="0" name=""/>
        <dsp:cNvSpPr/>
      </dsp:nvSpPr>
      <dsp:spPr>
        <a:xfrm>
          <a:off x="3308725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38771-1596-403A-AB2C-D912DEEB5B47}">
      <dsp:nvSpPr>
        <dsp:cNvPr id="0" name=""/>
        <dsp:cNvSpPr/>
      </dsp:nvSpPr>
      <dsp:spPr>
        <a:xfrm>
          <a:off x="3609518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This matters because it shows widespread dissatisfaction</a:t>
          </a:r>
          <a:endParaRPr lang="en-US" sz="2300" kern="1200"/>
        </a:p>
      </dsp:txBody>
      <dsp:txXfrm>
        <a:off x="3659867" y="1045050"/>
        <a:ext cx="2606440" cy="1618335"/>
      </dsp:txXfrm>
    </dsp:sp>
    <dsp:sp modelId="{18CE3940-3D3B-4048-AC5F-C29CA474B7A8}">
      <dsp:nvSpPr>
        <dsp:cNvPr id="0" name=""/>
        <dsp:cNvSpPr/>
      </dsp:nvSpPr>
      <dsp:spPr>
        <a:xfrm>
          <a:off x="661745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D3391-4FF5-473A-8593-FFEF1D764164}">
      <dsp:nvSpPr>
        <dsp:cNvPr id="0" name=""/>
        <dsp:cNvSpPr/>
      </dsp:nvSpPr>
      <dsp:spPr>
        <a:xfrm>
          <a:off x="6918244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Strengthens internal cause argument</a:t>
          </a:r>
          <a:endParaRPr lang="en-US" sz="2300" kern="1200"/>
        </a:p>
      </dsp:txBody>
      <dsp:txXfrm>
        <a:off x="6968593" y="1045050"/>
        <a:ext cx="2606440" cy="16183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FD9FE-2126-42D4-A8B7-B66825397387}">
      <dsp:nvSpPr>
        <dsp:cNvPr id="0" name=""/>
        <dsp:cNvSpPr/>
      </dsp:nvSpPr>
      <dsp:spPr>
        <a:xfrm>
          <a:off x="0" y="0"/>
          <a:ext cx="8181575" cy="925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Why does this perspective matter?</a:t>
          </a:r>
          <a:endParaRPr lang="en-US" sz="3000" kern="1200"/>
        </a:p>
      </dsp:txBody>
      <dsp:txXfrm>
        <a:off x="27120" y="27120"/>
        <a:ext cx="7182415" cy="871698"/>
      </dsp:txXfrm>
    </dsp:sp>
    <dsp:sp modelId="{C3C03179-BDDA-4575-9EE4-225694F2DA30}">
      <dsp:nvSpPr>
        <dsp:cNvPr id="0" name=""/>
        <dsp:cNvSpPr/>
      </dsp:nvSpPr>
      <dsp:spPr>
        <a:xfrm>
          <a:off x="721903" y="1080261"/>
          <a:ext cx="8181575" cy="925938"/>
        </a:xfrm>
        <a:prstGeom prst="roundRect">
          <a:avLst>
            <a:gd name="adj" fmla="val 10000"/>
          </a:avLst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Does this strengthen my argument?</a:t>
          </a:r>
          <a:endParaRPr lang="en-US" sz="3000" kern="1200"/>
        </a:p>
      </dsp:txBody>
      <dsp:txXfrm>
        <a:off x="749023" y="1107381"/>
        <a:ext cx="6803571" cy="871698"/>
      </dsp:txXfrm>
    </dsp:sp>
    <dsp:sp modelId="{4FBEFAFF-FDDA-42DE-94E0-49D13D4A75A4}">
      <dsp:nvSpPr>
        <dsp:cNvPr id="0" name=""/>
        <dsp:cNvSpPr/>
      </dsp:nvSpPr>
      <dsp:spPr>
        <a:xfrm>
          <a:off x="1443807" y="2160522"/>
          <a:ext cx="8181575" cy="925938"/>
        </a:xfrm>
        <a:prstGeom prst="roundRect">
          <a:avLst>
            <a:gd name="adj" fmla="val 10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Did I explain, not label?</a:t>
          </a:r>
          <a:endParaRPr lang="en-US" sz="3000" kern="1200"/>
        </a:p>
      </dsp:txBody>
      <dsp:txXfrm>
        <a:off x="1470927" y="2187642"/>
        <a:ext cx="6803571" cy="871698"/>
      </dsp:txXfrm>
    </dsp:sp>
    <dsp:sp modelId="{6E16D221-C450-47FE-9581-095B00E133FB}">
      <dsp:nvSpPr>
        <dsp:cNvPr id="0" name=""/>
        <dsp:cNvSpPr/>
      </dsp:nvSpPr>
      <dsp:spPr>
        <a:xfrm>
          <a:off x="7579715" y="702169"/>
          <a:ext cx="601859" cy="601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715133" y="702169"/>
        <a:ext cx="331023" cy="452899"/>
      </dsp:txXfrm>
    </dsp:sp>
    <dsp:sp modelId="{9D1EDAA9-D59A-4B55-B03E-3B5AFFEB221E}">
      <dsp:nvSpPr>
        <dsp:cNvPr id="0" name=""/>
        <dsp:cNvSpPr/>
      </dsp:nvSpPr>
      <dsp:spPr>
        <a:xfrm>
          <a:off x="8301619" y="1776258"/>
          <a:ext cx="601859" cy="601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437037" y="1776258"/>
        <a:ext cx="331023" cy="4528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43257-4B7A-4A9A-AB9B-2C9214D8126D}">
      <dsp:nvSpPr>
        <dsp:cNvPr id="0" name=""/>
        <dsp:cNvSpPr/>
      </dsp:nvSpPr>
      <dsp:spPr>
        <a:xfrm>
          <a:off x="0" y="1231403"/>
          <a:ext cx="63912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ADEA8-AFCA-4E62-B88F-7BE7BA4E45F5}">
      <dsp:nvSpPr>
        <dsp:cNvPr id="0" name=""/>
        <dsp:cNvSpPr/>
      </dsp:nvSpPr>
      <dsp:spPr>
        <a:xfrm>
          <a:off x="319563" y="950963"/>
          <a:ext cx="4473892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Make a clear argument</a:t>
          </a:r>
          <a:endParaRPr lang="en-US" sz="1900" kern="1200"/>
        </a:p>
      </dsp:txBody>
      <dsp:txXfrm>
        <a:off x="346943" y="978343"/>
        <a:ext cx="4419132" cy="506120"/>
      </dsp:txXfrm>
    </dsp:sp>
    <dsp:sp modelId="{1A28466D-BCD7-497E-965E-975A42BD3DD3}">
      <dsp:nvSpPr>
        <dsp:cNvPr id="0" name=""/>
        <dsp:cNvSpPr/>
      </dsp:nvSpPr>
      <dsp:spPr>
        <a:xfrm>
          <a:off x="0" y="2093243"/>
          <a:ext cx="63912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588574"/>
              <a:satOff val="30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FF952-0459-4F83-82E4-E8CFD43E1746}">
      <dsp:nvSpPr>
        <dsp:cNvPr id="0" name=""/>
        <dsp:cNvSpPr/>
      </dsp:nvSpPr>
      <dsp:spPr>
        <a:xfrm>
          <a:off x="319563" y="1812803"/>
          <a:ext cx="4473892" cy="560880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Evaluate extent</a:t>
          </a:r>
          <a:endParaRPr lang="en-US" sz="1900" kern="1200"/>
        </a:p>
      </dsp:txBody>
      <dsp:txXfrm>
        <a:off x="346943" y="1840183"/>
        <a:ext cx="4419132" cy="506120"/>
      </dsp:txXfrm>
    </dsp:sp>
    <dsp:sp modelId="{BA6B946B-E690-421D-BF2B-4592C377EF2C}">
      <dsp:nvSpPr>
        <dsp:cNvPr id="0" name=""/>
        <dsp:cNvSpPr/>
      </dsp:nvSpPr>
      <dsp:spPr>
        <a:xfrm>
          <a:off x="0" y="2955083"/>
          <a:ext cx="63912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177148"/>
              <a:satOff val="6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ED624-D6DC-4910-9561-BE19F3C225B1}">
      <dsp:nvSpPr>
        <dsp:cNvPr id="0" name=""/>
        <dsp:cNvSpPr/>
      </dsp:nvSpPr>
      <dsp:spPr>
        <a:xfrm>
          <a:off x="319563" y="2674643"/>
          <a:ext cx="4473892" cy="560880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Include categories</a:t>
          </a:r>
          <a:endParaRPr lang="en-US" sz="1900" kern="1200"/>
        </a:p>
      </dsp:txBody>
      <dsp:txXfrm>
        <a:off x="346943" y="2702023"/>
        <a:ext cx="4419132" cy="506120"/>
      </dsp:txXfrm>
    </dsp:sp>
    <dsp:sp modelId="{45C1738A-6F9A-4533-859E-DF51539B0FD7}">
      <dsp:nvSpPr>
        <dsp:cNvPr id="0" name=""/>
        <dsp:cNvSpPr/>
      </dsp:nvSpPr>
      <dsp:spPr>
        <a:xfrm>
          <a:off x="0" y="3816923"/>
          <a:ext cx="63912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DFD4E-9E2E-4F0F-B0B7-87B871BAE0A3}">
      <dsp:nvSpPr>
        <dsp:cNvPr id="0" name=""/>
        <dsp:cNvSpPr/>
      </dsp:nvSpPr>
      <dsp:spPr>
        <a:xfrm>
          <a:off x="319563" y="3536483"/>
          <a:ext cx="4473892" cy="56088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Why: controls entire essay (1 point)</a:t>
          </a:r>
          <a:endParaRPr lang="en-US" sz="1900" kern="1200"/>
        </a:p>
      </dsp:txBody>
      <dsp:txXfrm>
        <a:off x="346943" y="3563863"/>
        <a:ext cx="4419132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9F15-5D69-4E94-B628-A882CC9146BF}">
      <dsp:nvSpPr>
        <dsp:cNvPr id="0" name=""/>
        <dsp:cNvSpPr/>
      </dsp:nvSpPr>
      <dsp:spPr>
        <a:xfrm>
          <a:off x="0" y="58793"/>
          <a:ext cx="6391275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Internal factors were more significant</a:t>
          </a:r>
          <a:endParaRPr lang="en-US" sz="4100" kern="1200"/>
        </a:p>
      </dsp:txBody>
      <dsp:txXfrm>
        <a:off x="79618" y="138411"/>
        <a:ext cx="6232039" cy="1471744"/>
      </dsp:txXfrm>
    </dsp:sp>
    <dsp:sp modelId="{20EE8B45-BC34-4DC5-AFBA-4789ED9598B8}">
      <dsp:nvSpPr>
        <dsp:cNvPr id="0" name=""/>
        <dsp:cNvSpPr/>
      </dsp:nvSpPr>
      <dsp:spPr>
        <a:xfrm>
          <a:off x="0" y="1807853"/>
          <a:ext cx="6391275" cy="163098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External factors accelerated change</a:t>
          </a:r>
          <a:endParaRPr lang="en-US" sz="4100" kern="1200"/>
        </a:p>
      </dsp:txBody>
      <dsp:txXfrm>
        <a:off x="79618" y="1887471"/>
        <a:ext cx="6232039" cy="1471744"/>
      </dsp:txXfrm>
    </dsp:sp>
    <dsp:sp modelId="{ECBD3300-1F85-489B-9A35-60D15198BA94}">
      <dsp:nvSpPr>
        <dsp:cNvPr id="0" name=""/>
        <dsp:cNvSpPr/>
      </dsp:nvSpPr>
      <dsp:spPr>
        <a:xfrm>
          <a:off x="0" y="3556913"/>
          <a:ext cx="6391275" cy="163098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Clear line of reasoning</a:t>
          </a:r>
          <a:endParaRPr lang="en-US" sz="4100" kern="1200"/>
        </a:p>
      </dsp:txBody>
      <dsp:txXfrm>
        <a:off x="79618" y="3636531"/>
        <a:ext cx="6232039" cy="14717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5E04A-EC48-48AA-B213-FCBB59B62F8C}">
      <dsp:nvSpPr>
        <dsp:cNvPr id="0" name=""/>
        <dsp:cNvSpPr/>
      </dsp:nvSpPr>
      <dsp:spPr>
        <a:xfrm>
          <a:off x="1174" y="855870"/>
          <a:ext cx="2749438" cy="1374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Did I take a position?</a:t>
          </a:r>
          <a:endParaRPr lang="en-US" sz="2900" kern="1200"/>
        </a:p>
      </dsp:txBody>
      <dsp:txXfrm>
        <a:off x="41438" y="896134"/>
        <a:ext cx="2668910" cy="1294191"/>
      </dsp:txXfrm>
    </dsp:sp>
    <dsp:sp modelId="{A367766A-67E9-4851-8E8E-51EB41E91988}">
      <dsp:nvSpPr>
        <dsp:cNvPr id="0" name=""/>
        <dsp:cNvSpPr/>
      </dsp:nvSpPr>
      <dsp:spPr>
        <a:xfrm>
          <a:off x="3437972" y="855870"/>
          <a:ext cx="2749438" cy="1374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Did I compare causes?</a:t>
          </a:r>
          <a:endParaRPr lang="en-US" sz="2900" kern="1200"/>
        </a:p>
      </dsp:txBody>
      <dsp:txXfrm>
        <a:off x="3478236" y="896134"/>
        <a:ext cx="2668910" cy="1294191"/>
      </dsp:txXfrm>
    </dsp:sp>
    <dsp:sp modelId="{1576A959-57B1-4D3E-A87E-0D15A5FCF13C}">
      <dsp:nvSpPr>
        <dsp:cNvPr id="0" name=""/>
        <dsp:cNvSpPr/>
      </dsp:nvSpPr>
      <dsp:spPr>
        <a:xfrm>
          <a:off x="6874770" y="855870"/>
          <a:ext cx="2749438" cy="1374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Does this guide my paragraphs?</a:t>
          </a:r>
          <a:endParaRPr lang="en-US" sz="2900" kern="1200"/>
        </a:p>
      </dsp:txBody>
      <dsp:txXfrm>
        <a:off x="6915034" y="896134"/>
        <a:ext cx="2668910" cy="12941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D15EB-7EEF-4488-9B5D-ABD3D8C828E6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5E338-FC02-4FC1-99B1-55B6846BA7ED}">
      <dsp:nvSpPr>
        <dsp:cNvPr id="0" name=""/>
        <dsp:cNvSpPr/>
      </dsp:nvSpPr>
      <dsp:spPr>
        <a:xfrm>
          <a:off x="0" y="2561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Use 1 specific example not in docs</a:t>
          </a:r>
          <a:endParaRPr lang="en-US" sz="4200" kern="1200"/>
        </a:p>
      </dsp:txBody>
      <dsp:txXfrm>
        <a:off x="0" y="2561"/>
        <a:ext cx="6391275" cy="1747187"/>
      </dsp:txXfrm>
    </dsp:sp>
    <dsp:sp modelId="{75803D29-8E89-43AA-A8B2-8F4129AC049C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5CA21-0518-4D01-B491-C2EB2343C798}">
      <dsp:nvSpPr>
        <dsp:cNvPr id="0" name=""/>
        <dsp:cNvSpPr/>
      </dsp:nvSpPr>
      <dsp:spPr>
        <a:xfrm>
          <a:off x="0" y="1749749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Explain and connect</a:t>
          </a:r>
          <a:endParaRPr lang="en-US" sz="4200" kern="1200"/>
        </a:p>
      </dsp:txBody>
      <dsp:txXfrm>
        <a:off x="0" y="1749749"/>
        <a:ext cx="6391275" cy="1747187"/>
      </dsp:txXfrm>
    </dsp:sp>
    <dsp:sp modelId="{9CB382D7-249E-44DE-BD1E-F18E88383DAD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3CA1F-34D0-493C-8BBE-C4A2A42D3874}">
      <dsp:nvSpPr>
        <dsp:cNvPr id="0" name=""/>
        <dsp:cNvSpPr/>
      </dsp:nvSpPr>
      <dsp:spPr>
        <a:xfrm>
          <a:off x="0" y="3496937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Why: shows knowledge beyond docs (1 point)</a:t>
          </a:r>
          <a:endParaRPr lang="en-US" sz="4200" kern="1200"/>
        </a:p>
      </dsp:txBody>
      <dsp:txXfrm>
        <a:off x="0" y="3496937"/>
        <a:ext cx="6391275" cy="17471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B385A-5E3E-4351-B413-7CAB4F64D155}">
      <dsp:nvSpPr>
        <dsp:cNvPr id="0" name=""/>
        <dsp:cNvSpPr/>
      </dsp:nvSpPr>
      <dsp:spPr>
        <a:xfrm>
          <a:off x="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B27F5C-AE48-458C-BE3A-5AE87E19FDEF}">
      <dsp:nvSpPr>
        <dsp:cNvPr id="0" name=""/>
        <dsp:cNvSpPr/>
      </dsp:nvSpPr>
      <dsp:spPr>
        <a:xfrm>
          <a:off x="300793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World War I weakened empires</a:t>
          </a:r>
          <a:endParaRPr lang="en-US" sz="2700" kern="1200"/>
        </a:p>
      </dsp:txBody>
      <dsp:txXfrm>
        <a:off x="351142" y="1045050"/>
        <a:ext cx="2606440" cy="1618335"/>
      </dsp:txXfrm>
    </dsp:sp>
    <dsp:sp modelId="{BC425E67-C2B7-4DC1-A7F0-3D6630739354}">
      <dsp:nvSpPr>
        <dsp:cNvPr id="0" name=""/>
        <dsp:cNvSpPr/>
      </dsp:nvSpPr>
      <dsp:spPr>
        <a:xfrm>
          <a:off x="3308725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2BA5BE-5963-4518-8CFB-3DC14AE6411C}">
      <dsp:nvSpPr>
        <dsp:cNvPr id="0" name=""/>
        <dsp:cNvSpPr/>
      </dsp:nvSpPr>
      <dsp:spPr>
        <a:xfrm>
          <a:off x="3609518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Economic strain + military defeat</a:t>
          </a:r>
          <a:endParaRPr lang="en-US" sz="2700" kern="1200"/>
        </a:p>
      </dsp:txBody>
      <dsp:txXfrm>
        <a:off x="3659867" y="1045050"/>
        <a:ext cx="2606440" cy="1618335"/>
      </dsp:txXfrm>
    </dsp:sp>
    <dsp:sp modelId="{2045D46D-A1FC-46A6-A712-8E2B7E2306F2}">
      <dsp:nvSpPr>
        <dsp:cNvPr id="0" name=""/>
        <dsp:cNvSpPr/>
      </dsp:nvSpPr>
      <dsp:spPr>
        <a:xfrm>
          <a:off x="661745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6F123-EF9E-4221-B600-C1040FAB583C}">
      <dsp:nvSpPr>
        <dsp:cNvPr id="0" name=""/>
        <dsp:cNvSpPr/>
      </dsp:nvSpPr>
      <dsp:spPr>
        <a:xfrm>
          <a:off x="6918244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Led to collapse</a:t>
          </a:r>
          <a:endParaRPr lang="en-US" sz="2700" kern="1200"/>
        </a:p>
      </dsp:txBody>
      <dsp:txXfrm>
        <a:off x="6968593" y="1045050"/>
        <a:ext cx="2606440" cy="16183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E51AD-945E-4060-975D-2E7024C4F070}">
      <dsp:nvSpPr>
        <dsp:cNvPr id="0" name=""/>
        <dsp:cNvSpPr/>
      </dsp:nvSpPr>
      <dsp:spPr>
        <a:xfrm>
          <a:off x="0" y="58793"/>
          <a:ext cx="6391275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Is my example specific?</a:t>
          </a:r>
          <a:endParaRPr lang="en-US" sz="4100" kern="1200"/>
        </a:p>
      </dsp:txBody>
      <dsp:txXfrm>
        <a:off x="79618" y="138411"/>
        <a:ext cx="6232039" cy="1471744"/>
      </dsp:txXfrm>
    </dsp:sp>
    <dsp:sp modelId="{61C9C7E3-77A8-49E4-986D-758EAB453386}">
      <dsp:nvSpPr>
        <dsp:cNvPr id="0" name=""/>
        <dsp:cNvSpPr/>
      </dsp:nvSpPr>
      <dsp:spPr>
        <a:xfrm>
          <a:off x="0" y="1807853"/>
          <a:ext cx="6391275" cy="163098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Did I explain it?</a:t>
          </a:r>
          <a:endParaRPr lang="en-US" sz="4100" kern="1200"/>
        </a:p>
      </dsp:txBody>
      <dsp:txXfrm>
        <a:off x="79618" y="1887471"/>
        <a:ext cx="6232039" cy="1471744"/>
      </dsp:txXfrm>
    </dsp:sp>
    <dsp:sp modelId="{C7E437E6-C82F-454B-AE63-0CB1F1842A1F}">
      <dsp:nvSpPr>
        <dsp:cNvPr id="0" name=""/>
        <dsp:cNvSpPr/>
      </dsp:nvSpPr>
      <dsp:spPr>
        <a:xfrm>
          <a:off x="0" y="3556913"/>
          <a:ext cx="6391275" cy="163098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Did I connect it to my argument?</a:t>
          </a:r>
          <a:endParaRPr lang="en-US" sz="4100" kern="1200"/>
        </a:p>
      </dsp:txBody>
      <dsp:txXfrm>
        <a:off x="79618" y="3636531"/>
        <a:ext cx="6232039" cy="14717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B4468-EFE1-473F-9C84-0E2E64493821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FF684-B48F-403A-81A2-3A30E7BA7C9A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43F37-5811-47B9-91AA-20E849AAB55D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Topic sentence</a:t>
          </a:r>
          <a:endParaRPr lang="en-US" sz="1900" kern="1200"/>
        </a:p>
      </dsp:txBody>
      <dsp:txXfrm>
        <a:off x="1008409" y="4098"/>
        <a:ext cx="5382865" cy="873081"/>
      </dsp:txXfrm>
    </dsp:sp>
    <dsp:sp modelId="{B026F844-9DD2-4A49-B947-A3902FF303AE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F727E-19E8-49D0-8CCA-655F72EAABB0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A51E7-AD41-492D-A0C6-C787F9578B4A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Evidence</a:t>
          </a:r>
          <a:endParaRPr lang="en-US" sz="1900" kern="1200"/>
        </a:p>
      </dsp:txBody>
      <dsp:txXfrm>
        <a:off x="1008409" y="1095450"/>
        <a:ext cx="5382865" cy="873081"/>
      </dsp:txXfrm>
    </dsp:sp>
    <dsp:sp modelId="{262B594D-F3B2-4F1F-B364-9D377D640168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31D8A-FD67-4D47-977C-EDC8E18A1385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A3106-7B82-49F0-B0C0-7DA39F3E413A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Explanation</a:t>
          </a:r>
          <a:endParaRPr lang="en-US" sz="1900" kern="1200"/>
        </a:p>
      </dsp:txBody>
      <dsp:txXfrm>
        <a:off x="1008409" y="2186802"/>
        <a:ext cx="5382865" cy="873081"/>
      </dsp:txXfrm>
    </dsp:sp>
    <dsp:sp modelId="{82DEB7A8-8DAE-49DD-A84D-EDAAF74051DD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80720-C449-463E-8649-3A1A201A1628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BC5BC-B6D3-4F1E-A506-7EADE5B5362F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Analysis</a:t>
          </a:r>
          <a:endParaRPr lang="en-US" sz="1900" kern="1200"/>
        </a:p>
      </dsp:txBody>
      <dsp:txXfrm>
        <a:off x="1008409" y="3278154"/>
        <a:ext cx="5382865" cy="873081"/>
      </dsp:txXfrm>
    </dsp:sp>
    <dsp:sp modelId="{C1A7912E-7552-40C2-939E-09A97D9C93CB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E1E9C-6A65-4A57-801E-47A5FC353362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57EB0-6015-4665-8C35-78056A40833E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Why: organizes argument and supports all points</a:t>
          </a:r>
          <a:endParaRPr lang="en-US" sz="1900" kern="1200"/>
        </a:p>
      </dsp:txBody>
      <dsp:txXfrm>
        <a:off x="1008409" y="4369506"/>
        <a:ext cx="5382865" cy="873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93F70-7A1C-45DA-B2CA-6915B0218F2F}">
      <dsp:nvSpPr>
        <dsp:cNvPr id="0" name=""/>
        <dsp:cNvSpPr/>
      </dsp:nvSpPr>
      <dsp:spPr>
        <a:xfrm>
          <a:off x="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FA8A2-0417-4CD9-8C62-1D2538298DB9}">
      <dsp:nvSpPr>
        <dsp:cNvPr id="0" name=""/>
        <dsp:cNvSpPr/>
      </dsp:nvSpPr>
      <dsp:spPr>
        <a:xfrm>
          <a:off x="300793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Before 1900, empires like Ottoman, Qing, and Russian dominated</a:t>
          </a:r>
          <a:endParaRPr lang="en-US" sz="2000" kern="1200"/>
        </a:p>
      </dsp:txBody>
      <dsp:txXfrm>
        <a:off x="351142" y="1045050"/>
        <a:ext cx="2606440" cy="1618335"/>
      </dsp:txXfrm>
    </dsp:sp>
    <dsp:sp modelId="{8AE6B8B2-D77A-4483-AC3F-9150611666A4}">
      <dsp:nvSpPr>
        <dsp:cNvPr id="0" name=""/>
        <dsp:cNvSpPr/>
      </dsp:nvSpPr>
      <dsp:spPr>
        <a:xfrm>
          <a:off x="3308725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07961-4168-4DE8-9FB0-83E37DF6ACD6}">
      <dsp:nvSpPr>
        <dsp:cNvPr id="0" name=""/>
        <dsp:cNvSpPr/>
      </dsp:nvSpPr>
      <dsp:spPr>
        <a:xfrm>
          <a:off x="3609518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Internal unrest + external pressure weakened them</a:t>
          </a:r>
          <a:endParaRPr lang="en-US" sz="2000" kern="1200"/>
        </a:p>
      </dsp:txBody>
      <dsp:txXfrm>
        <a:off x="3659867" y="1045050"/>
        <a:ext cx="2606440" cy="1618335"/>
      </dsp:txXfrm>
    </dsp:sp>
    <dsp:sp modelId="{5FA328FA-037E-4D9A-9F33-7B48D7C04BEE}">
      <dsp:nvSpPr>
        <dsp:cNvPr id="0" name=""/>
        <dsp:cNvSpPr/>
      </dsp:nvSpPr>
      <dsp:spPr>
        <a:xfrm>
          <a:off x="661745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8ABC7-75ED-4EDE-8508-A13E0AB681B9}">
      <dsp:nvSpPr>
        <dsp:cNvPr id="0" name=""/>
        <dsp:cNvSpPr/>
      </dsp:nvSpPr>
      <dsp:spPr>
        <a:xfrm>
          <a:off x="6918244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Leads directly to political change after 1900</a:t>
          </a:r>
          <a:endParaRPr lang="en-US" sz="2000" kern="1200"/>
        </a:p>
      </dsp:txBody>
      <dsp:txXfrm>
        <a:off x="6968593" y="1045050"/>
        <a:ext cx="2606440" cy="16183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F3045-24CC-4D14-8724-BA8389C8ACB7}">
      <dsp:nvSpPr>
        <dsp:cNvPr id="0" name=""/>
        <dsp:cNvSpPr/>
      </dsp:nvSpPr>
      <dsp:spPr>
        <a:xfrm>
          <a:off x="0" y="0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Topic sentence (claim)</a:t>
          </a:r>
          <a:endParaRPr lang="en-US" sz="2900" kern="1200"/>
        </a:p>
      </dsp:txBody>
      <dsp:txXfrm>
        <a:off x="19888" y="19888"/>
        <a:ext cx="6910211" cy="639245"/>
      </dsp:txXfrm>
    </dsp:sp>
    <dsp:sp modelId="{7F73DFAB-E532-423B-BA35-B43288710CFE}">
      <dsp:nvSpPr>
        <dsp:cNvPr id="0" name=""/>
        <dsp:cNvSpPr/>
      </dsp:nvSpPr>
      <dsp:spPr>
        <a:xfrm>
          <a:off x="644900" y="80247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-6588574"/>
                <a:satOff val="30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-6588574"/>
                <a:satOff val="30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-6588574"/>
                <a:satOff val="30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-6588574"/>
                <a:satOff val="30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-6588574"/>
                <a:satOff val="30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-6588574"/>
              <a:satOff val="30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Document evidence</a:t>
          </a:r>
          <a:endParaRPr lang="en-US" sz="2900" kern="1200"/>
        </a:p>
      </dsp:txBody>
      <dsp:txXfrm>
        <a:off x="664788" y="822367"/>
        <a:ext cx="6574265" cy="639245"/>
      </dsp:txXfrm>
    </dsp:sp>
    <dsp:sp modelId="{A14BEA3D-B689-404F-B7BD-AFF9739AE2D1}">
      <dsp:nvSpPr>
        <dsp:cNvPr id="0" name=""/>
        <dsp:cNvSpPr/>
      </dsp:nvSpPr>
      <dsp:spPr>
        <a:xfrm>
          <a:off x="1280175" y="160495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-13177148"/>
                <a:satOff val="601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-13177148"/>
                <a:satOff val="601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-13177148"/>
                <a:satOff val="601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-13177148"/>
                <a:satOff val="601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-13177148"/>
                <a:satOff val="601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-13177148"/>
              <a:satOff val="601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Explain how it proves claim</a:t>
          </a:r>
          <a:endParaRPr lang="en-US" sz="2900" kern="1200"/>
        </a:p>
      </dsp:txBody>
      <dsp:txXfrm>
        <a:off x="1300063" y="1624847"/>
        <a:ext cx="6583891" cy="639245"/>
      </dsp:txXfrm>
    </dsp:sp>
    <dsp:sp modelId="{FE02A086-07CD-4E4A-B2CB-FDDA1C615A99}">
      <dsp:nvSpPr>
        <dsp:cNvPr id="0" name=""/>
        <dsp:cNvSpPr/>
      </dsp:nvSpPr>
      <dsp:spPr>
        <a:xfrm>
          <a:off x="1925076" y="240743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-19765721"/>
                <a:satOff val="901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-19765721"/>
                <a:satOff val="901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-19765721"/>
                <a:satOff val="901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-19765721"/>
                <a:satOff val="901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-19765721"/>
                <a:satOff val="901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-19765721"/>
              <a:satOff val="901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Analysis connects ideas</a:t>
          </a:r>
          <a:endParaRPr lang="en-US" sz="2900" kern="1200"/>
        </a:p>
      </dsp:txBody>
      <dsp:txXfrm>
        <a:off x="1944964" y="2427327"/>
        <a:ext cx="6574265" cy="639245"/>
      </dsp:txXfrm>
    </dsp:sp>
    <dsp:sp modelId="{1002F8E5-AF00-43D2-ADF2-EC74589D11D7}">
      <dsp:nvSpPr>
        <dsp:cNvPr id="0" name=""/>
        <dsp:cNvSpPr/>
      </dsp:nvSpPr>
      <dsp:spPr>
        <a:xfrm>
          <a:off x="7258942" y="52006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58249" y="520068"/>
        <a:ext cx="242749" cy="332126"/>
      </dsp:txXfrm>
    </dsp:sp>
    <dsp:sp modelId="{83B56C5A-C2B3-415B-A832-DFBB9AAFFFCB}">
      <dsp:nvSpPr>
        <dsp:cNvPr id="0" name=""/>
        <dsp:cNvSpPr/>
      </dsp:nvSpPr>
      <dsp:spPr>
        <a:xfrm>
          <a:off x="7903843" y="132254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003150" y="1322548"/>
        <a:ext cx="242749" cy="332126"/>
      </dsp:txXfrm>
    </dsp:sp>
    <dsp:sp modelId="{33A58294-2061-43E0-A30F-44D6F6D61B6F}">
      <dsp:nvSpPr>
        <dsp:cNvPr id="0" name=""/>
        <dsp:cNvSpPr/>
      </dsp:nvSpPr>
      <dsp:spPr>
        <a:xfrm>
          <a:off x="8539118" y="212502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638425" y="2125028"/>
        <a:ext cx="242749" cy="3321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ED16D-D66B-4472-83E7-C07880C93617}">
      <dsp:nvSpPr>
        <dsp:cNvPr id="0" name=""/>
        <dsp:cNvSpPr/>
      </dsp:nvSpPr>
      <dsp:spPr>
        <a:xfrm>
          <a:off x="0" y="58793"/>
          <a:ext cx="6391275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Is my paragraph proving something?</a:t>
          </a:r>
          <a:endParaRPr lang="en-US" sz="4100" kern="1200"/>
        </a:p>
      </dsp:txBody>
      <dsp:txXfrm>
        <a:off x="79618" y="138411"/>
        <a:ext cx="6232039" cy="1471744"/>
      </dsp:txXfrm>
    </dsp:sp>
    <dsp:sp modelId="{1A42757A-AAE3-4B15-8D14-4F17A25959B5}">
      <dsp:nvSpPr>
        <dsp:cNvPr id="0" name=""/>
        <dsp:cNvSpPr/>
      </dsp:nvSpPr>
      <dsp:spPr>
        <a:xfrm>
          <a:off x="0" y="1807853"/>
          <a:ext cx="6391275" cy="163098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Did I use multiple documents?</a:t>
          </a:r>
          <a:endParaRPr lang="en-US" sz="4100" kern="1200"/>
        </a:p>
      </dsp:txBody>
      <dsp:txXfrm>
        <a:off x="79618" y="1887471"/>
        <a:ext cx="6232039" cy="1471744"/>
      </dsp:txXfrm>
    </dsp:sp>
    <dsp:sp modelId="{D1F41331-C6A7-4EC0-A6DF-F5FDE33104BC}">
      <dsp:nvSpPr>
        <dsp:cNvPr id="0" name=""/>
        <dsp:cNvSpPr/>
      </dsp:nvSpPr>
      <dsp:spPr>
        <a:xfrm>
          <a:off x="0" y="3556913"/>
          <a:ext cx="6391275" cy="163098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Did I explain why it matters?</a:t>
          </a:r>
          <a:endParaRPr lang="en-US" sz="4100" kern="1200"/>
        </a:p>
      </dsp:txBody>
      <dsp:txXfrm>
        <a:off x="79618" y="3636531"/>
        <a:ext cx="6232039" cy="14717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36B63-2A4E-4E26-B0B0-BE574FA77D3B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1D3BD-AF5D-4462-AA7C-1D42FD051408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C98FE-BC0E-4EA7-89A0-260E2B7B73E7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Context → Group → Evidence → Source → Thesis → Outside Evidence → Paragraph</a:t>
          </a:r>
          <a:endParaRPr lang="en-US" sz="2200" kern="1200"/>
        </a:p>
      </dsp:txBody>
      <dsp:txXfrm>
        <a:off x="1817977" y="852586"/>
        <a:ext cx="4573297" cy="1574006"/>
      </dsp:txXfrm>
    </dsp:sp>
    <dsp:sp modelId="{3ACB83EE-7A86-4A85-A847-88A1A710C251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1C622-022B-48DE-B8ED-EA0F2C1105CF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A213C-8D20-43D7-9628-3AD112F6BDEA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All skills work together for a 7/7 DBQ</a:t>
          </a:r>
          <a:endParaRPr lang="en-US" sz="2200" kern="1200"/>
        </a:p>
      </dsp:txBody>
      <dsp:txXfrm>
        <a:off x="1817977" y="2820094"/>
        <a:ext cx="4573297" cy="15740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6F923-6FAC-4600-8052-EE829B351820}">
      <dsp:nvSpPr>
        <dsp:cNvPr id="0" name=""/>
        <dsp:cNvSpPr/>
      </dsp:nvSpPr>
      <dsp:spPr>
        <a:xfrm>
          <a:off x="0" y="601"/>
          <a:ext cx="6116795" cy="14078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6203F-BDEE-4F60-A140-3BEBB3849B48}">
      <dsp:nvSpPr>
        <dsp:cNvPr id="0" name=""/>
        <dsp:cNvSpPr/>
      </dsp:nvSpPr>
      <dsp:spPr>
        <a:xfrm>
          <a:off x="425878" y="317371"/>
          <a:ext cx="774325" cy="7743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61238-2804-4B61-BEC4-9A10444B6563}">
      <dsp:nvSpPr>
        <dsp:cNvPr id="0" name=""/>
        <dsp:cNvSpPr/>
      </dsp:nvSpPr>
      <dsp:spPr>
        <a:xfrm>
          <a:off x="1626083" y="601"/>
          <a:ext cx="4490711" cy="1407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99" tIns="148999" rIns="148999" bIns="1489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Which skill is hardest?</a:t>
          </a:r>
          <a:endParaRPr lang="en-US" sz="2500" kern="1200"/>
        </a:p>
      </dsp:txBody>
      <dsp:txXfrm>
        <a:off x="1626083" y="601"/>
        <a:ext cx="4490711" cy="1407864"/>
      </dsp:txXfrm>
    </dsp:sp>
    <dsp:sp modelId="{AED54F48-E4EB-44C6-9C93-3BB9693AB522}">
      <dsp:nvSpPr>
        <dsp:cNvPr id="0" name=""/>
        <dsp:cNvSpPr/>
      </dsp:nvSpPr>
      <dsp:spPr>
        <a:xfrm>
          <a:off x="0" y="1760431"/>
          <a:ext cx="6116795" cy="14078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B62A8-092F-477F-88BF-40E512602ADF}">
      <dsp:nvSpPr>
        <dsp:cNvPr id="0" name=""/>
        <dsp:cNvSpPr/>
      </dsp:nvSpPr>
      <dsp:spPr>
        <a:xfrm>
          <a:off x="425878" y="2077201"/>
          <a:ext cx="774325" cy="7743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B25C0-9576-49C1-9623-1805FDD11D51}">
      <dsp:nvSpPr>
        <dsp:cNvPr id="0" name=""/>
        <dsp:cNvSpPr/>
      </dsp:nvSpPr>
      <dsp:spPr>
        <a:xfrm>
          <a:off x="1626083" y="1760431"/>
          <a:ext cx="4490711" cy="1407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99" tIns="148999" rIns="148999" bIns="1489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Which skill gives most points?</a:t>
          </a:r>
          <a:endParaRPr lang="en-US" sz="2500" kern="1200"/>
        </a:p>
      </dsp:txBody>
      <dsp:txXfrm>
        <a:off x="1626083" y="1760431"/>
        <a:ext cx="4490711" cy="1407864"/>
      </dsp:txXfrm>
    </dsp:sp>
    <dsp:sp modelId="{042B698B-B36F-4969-87E7-A79A449852EF}">
      <dsp:nvSpPr>
        <dsp:cNvPr id="0" name=""/>
        <dsp:cNvSpPr/>
      </dsp:nvSpPr>
      <dsp:spPr>
        <a:xfrm>
          <a:off x="0" y="3520262"/>
          <a:ext cx="6116795" cy="14078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C9484-AC15-4C0A-9E49-87615D51B75A}">
      <dsp:nvSpPr>
        <dsp:cNvPr id="0" name=""/>
        <dsp:cNvSpPr/>
      </dsp:nvSpPr>
      <dsp:spPr>
        <a:xfrm>
          <a:off x="425878" y="3837031"/>
          <a:ext cx="774325" cy="7743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64968-530B-4042-9063-E6DF9944B16B}">
      <dsp:nvSpPr>
        <dsp:cNvPr id="0" name=""/>
        <dsp:cNvSpPr/>
      </dsp:nvSpPr>
      <dsp:spPr>
        <a:xfrm>
          <a:off x="1626083" y="3520262"/>
          <a:ext cx="4490711" cy="1407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99" tIns="148999" rIns="148999" bIns="1489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How do all skills connect in one essay?</a:t>
          </a:r>
          <a:endParaRPr lang="en-US" sz="2500" kern="1200"/>
        </a:p>
      </dsp:txBody>
      <dsp:txXfrm>
        <a:off x="1626083" y="3520262"/>
        <a:ext cx="4490711" cy="1407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6FB66-83FC-40E4-8C8F-EC25AFC2681B}">
      <dsp:nvSpPr>
        <dsp:cNvPr id="0" name=""/>
        <dsp:cNvSpPr/>
      </dsp:nvSpPr>
      <dsp:spPr>
        <a:xfrm>
          <a:off x="8459" y="784667"/>
          <a:ext cx="2528542" cy="1517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Does this context explain WHY change happens?</a:t>
          </a:r>
          <a:endParaRPr lang="en-US" sz="2200" kern="1200"/>
        </a:p>
      </dsp:txBody>
      <dsp:txXfrm>
        <a:off x="52894" y="829102"/>
        <a:ext cx="2439672" cy="1428255"/>
      </dsp:txXfrm>
    </dsp:sp>
    <dsp:sp modelId="{27212329-DACC-4D0D-90A0-4AD968763A17}">
      <dsp:nvSpPr>
        <dsp:cNvPr id="0" name=""/>
        <dsp:cNvSpPr/>
      </dsp:nvSpPr>
      <dsp:spPr>
        <a:xfrm>
          <a:off x="2759514" y="1229691"/>
          <a:ext cx="536051" cy="6270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759514" y="1355107"/>
        <a:ext cx="375236" cy="376246"/>
      </dsp:txXfrm>
    </dsp:sp>
    <dsp:sp modelId="{197E9D6A-A33D-4C6C-999A-B81423F122F9}">
      <dsp:nvSpPr>
        <dsp:cNvPr id="0" name=""/>
        <dsp:cNvSpPr/>
      </dsp:nvSpPr>
      <dsp:spPr>
        <a:xfrm>
          <a:off x="3548420" y="784667"/>
          <a:ext cx="2528542" cy="1517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19212"/>
                <a:satOff val="-9721"/>
                <a:lumOff val="-7353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219212"/>
                <a:satOff val="-9721"/>
                <a:lumOff val="-7353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219212"/>
                <a:satOff val="-9721"/>
                <a:lumOff val="-7353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219212"/>
                <a:satOff val="-9721"/>
                <a:lumOff val="-7353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219212"/>
                <a:satOff val="-9721"/>
                <a:lumOff val="-7353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219212"/>
                <a:satOff val="-9721"/>
                <a:lumOff val="-7353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219212"/>
                <a:satOff val="-9721"/>
                <a:lumOff val="-7353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1219212"/>
              <a:satOff val="-9721"/>
              <a:lumOff val="-7353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Is it specific (names, processes)?</a:t>
          </a:r>
          <a:endParaRPr lang="en-US" sz="2200" kern="1200"/>
        </a:p>
      </dsp:txBody>
      <dsp:txXfrm>
        <a:off x="3592855" y="829102"/>
        <a:ext cx="2439672" cy="1428255"/>
      </dsp:txXfrm>
    </dsp:sp>
    <dsp:sp modelId="{B783D8A5-B75B-44F6-A562-EED1A8DC7D37}">
      <dsp:nvSpPr>
        <dsp:cNvPr id="0" name=""/>
        <dsp:cNvSpPr/>
      </dsp:nvSpPr>
      <dsp:spPr>
        <a:xfrm>
          <a:off x="6299474" y="1229691"/>
          <a:ext cx="536051" cy="6270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2438425"/>
                <a:satOff val="-19443"/>
                <a:lumOff val="-14705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2438425"/>
                <a:satOff val="-19443"/>
                <a:lumOff val="-14705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2438425"/>
                <a:satOff val="-19443"/>
                <a:lumOff val="-1470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2438425"/>
                <a:satOff val="-19443"/>
                <a:lumOff val="-1470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2438425"/>
                <a:satOff val="-19443"/>
                <a:lumOff val="-1470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2438425"/>
              <a:satOff val="-19443"/>
              <a:lumOff val="-1470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99474" y="1355107"/>
        <a:ext cx="375236" cy="376246"/>
      </dsp:txXfrm>
    </dsp:sp>
    <dsp:sp modelId="{9D18F9E6-1656-47FD-848A-C52EDDD61656}">
      <dsp:nvSpPr>
        <dsp:cNvPr id="0" name=""/>
        <dsp:cNvSpPr/>
      </dsp:nvSpPr>
      <dsp:spPr>
        <a:xfrm>
          <a:off x="7088380" y="784667"/>
          <a:ext cx="2528542" cy="1517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2438425"/>
                <a:satOff val="-19443"/>
                <a:lumOff val="-14705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2438425"/>
                <a:satOff val="-19443"/>
                <a:lumOff val="-14705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2438425"/>
                <a:satOff val="-19443"/>
                <a:lumOff val="-1470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2438425"/>
                <a:satOff val="-19443"/>
                <a:lumOff val="-1470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2438425"/>
                <a:satOff val="-19443"/>
                <a:lumOff val="-1470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2438425"/>
              <a:satOff val="-19443"/>
              <a:lumOff val="-1470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Could it fit any DBQ? If yes → fix it</a:t>
          </a:r>
          <a:endParaRPr lang="en-US" sz="2200" kern="1200"/>
        </a:p>
      </dsp:txBody>
      <dsp:txXfrm>
        <a:off x="7132815" y="829102"/>
        <a:ext cx="2439672" cy="1428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36EDD-E679-4AAC-B978-705839A814D6}">
      <dsp:nvSpPr>
        <dsp:cNvPr id="0" name=""/>
        <dsp:cNvSpPr/>
      </dsp:nvSpPr>
      <dsp:spPr>
        <a:xfrm>
          <a:off x="585598" y="533524"/>
          <a:ext cx="1247171" cy="1247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4962A-F3E8-4282-8CBB-D759D4F8DBF4}">
      <dsp:nvSpPr>
        <dsp:cNvPr id="0" name=""/>
        <dsp:cNvSpPr/>
      </dsp:nvSpPr>
      <dsp:spPr>
        <a:xfrm>
          <a:off x="851389" y="799314"/>
          <a:ext cx="715590" cy="7155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2BBE1-F8AF-40E8-AF97-E39AF09F4490}">
      <dsp:nvSpPr>
        <dsp:cNvPr id="0" name=""/>
        <dsp:cNvSpPr/>
      </dsp:nvSpPr>
      <dsp:spPr>
        <a:xfrm>
          <a:off x="186912" y="2169158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Organize documents into categories</a:t>
          </a:r>
          <a:endParaRPr lang="en-US" sz="1700" kern="1200"/>
        </a:p>
      </dsp:txBody>
      <dsp:txXfrm>
        <a:off x="186912" y="2169158"/>
        <a:ext cx="2044543" cy="720000"/>
      </dsp:txXfrm>
    </dsp:sp>
    <dsp:sp modelId="{BE883E3D-3F4F-4502-8F03-3E3C7FCC5C16}">
      <dsp:nvSpPr>
        <dsp:cNvPr id="0" name=""/>
        <dsp:cNvSpPr/>
      </dsp:nvSpPr>
      <dsp:spPr>
        <a:xfrm>
          <a:off x="2987936" y="533524"/>
          <a:ext cx="1247171" cy="1247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1BF5D-4AFD-4BB2-887F-5E2609D20D90}">
      <dsp:nvSpPr>
        <dsp:cNvPr id="0" name=""/>
        <dsp:cNvSpPr/>
      </dsp:nvSpPr>
      <dsp:spPr>
        <a:xfrm>
          <a:off x="3253727" y="799314"/>
          <a:ext cx="715590" cy="7155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1E797-B053-4F72-A01F-B2BFB4C6C840}">
      <dsp:nvSpPr>
        <dsp:cNvPr id="0" name=""/>
        <dsp:cNvSpPr/>
      </dsp:nvSpPr>
      <dsp:spPr>
        <a:xfrm>
          <a:off x="2589250" y="2169158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Each group = paragraph</a:t>
          </a:r>
          <a:endParaRPr lang="en-US" sz="1700" kern="1200"/>
        </a:p>
      </dsp:txBody>
      <dsp:txXfrm>
        <a:off x="2589250" y="2169158"/>
        <a:ext cx="2044543" cy="720000"/>
      </dsp:txXfrm>
    </dsp:sp>
    <dsp:sp modelId="{A6B74153-B0AA-42D0-A8BC-3C9CE5B0D82C}">
      <dsp:nvSpPr>
        <dsp:cNvPr id="0" name=""/>
        <dsp:cNvSpPr/>
      </dsp:nvSpPr>
      <dsp:spPr>
        <a:xfrm>
          <a:off x="5390274" y="533524"/>
          <a:ext cx="1247171" cy="12471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0E8B0-B5C9-473D-8436-F159020AD3B7}">
      <dsp:nvSpPr>
        <dsp:cNvPr id="0" name=""/>
        <dsp:cNvSpPr/>
      </dsp:nvSpPr>
      <dsp:spPr>
        <a:xfrm>
          <a:off x="5656065" y="799314"/>
          <a:ext cx="715590" cy="7155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B642-86DF-42B2-AFE2-6BBC4AFF5A01}">
      <dsp:nvSpPr>
        <dsp:cNvPr id="0" name=""/>
        <dsp:cNvSpPr/>
      </dsp:nvSpPr>
      <dsp:spPr>
        <a:xfrm>
          <a:off x="4991589" y="2169158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Builds line of reasoning</a:t>
          </a:r>
          <a:endParaRPr lang="en-US" sz="1700" kern="1200"/>
        </a:p>
      </dsp:txBody>
      <dsp:txXfrm>
        <a:off x="4991589" y="2169158"/>
        <a:ext cx="2044543" cy="720000"/>
      </dsp:txXfrm>
    </dsp:sp>
    <dsp:sp modelId="{08E74273-E75E-4C19-8372-0E4C31946D5F}">
      <dsp:nvSpPr>
        <dsp:cNvPr id="0" name=""/>
        <dsp:cNvSpPr/>
      </dsp:nvSpPr>
      <dsp:spPr>
        <a:xfrm>
          <a:off x="7792613" y="533524"/>
          <a:ext cx="1247171" cy="12471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642C5-28D0-4880-9ECC-8CC81B953AF6}">
      <dsp:nvSpPr>
        <dsp:cNvPr id="0" name=""/>
        <dsp:cNvSpPr/>
      </dsp:nvSpPr>
      <dsp:spPr>
        <a:xfrm>
          <a:off x="8058403" y="799314"/>
          <a:ext cx="715590" cy="7155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66D72-82AF-4851-B8FC-1A572D30F353}">
      <dsp:nvSpPr>
        <dsp:cNvPr id="0" name=""/>
        <dsp:cNvSpPr/>
      </dsp:nvSpPr>
      <dsp:spPr>
        <a:xfrm>
          <a:off x="7393927" y="2169158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Why: structure determines essay strength</a:t>
          </a:r>
          <a:endParaRPr lang="en-US" sz="1700" kern="1200"/>
        </a:p>
      </dsp:txBody>
      <dsp:txXfrm>
        <a:off x="7393927" y="2169158"/>
        <a:ext cx="2044543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03F0C-EBF7-447E-B30F-445D7A98260C}">
      <dsp:nvSpPr>
        <dsp:cNvPr id="0" name=""/>
        <dsp:cNvSpPr/>
      </dsp:nvSpPr>
      <dsp:spPr>
        <a:xfrm>
          <a:off x="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A3D01-352F-4311-8589-20804258DB1A}">
      <dsp:nvSpPr>
        <dsp:cNvPr id="0" name=""/>
        <dsp:cNvSpPr/>
      </dsp:nvSpPr>
      <dsp:spPr>
        <a:xfrm>
          <a:off x="300793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Internal causes: inequality, unrest</a:t>
          </a:r>
          <a:endParaRPr lang="en-US" sz="2500" kern="1200"/>
        </a:p>
      </dsp:txBody>
      <dsp:txXfrm>
        <a:off x="351142" y="1045050"/>
        <a:ext cx="2606440" cy="1618335"/>
      </dsp:txXfrm>
    </dsp:sp>
    <dsp:sp modelId="{9C040BBF-FF00-48FC-9601-B4B251CBE4AB}">
      <dsp:nvSpPr>
        <dsp:cNvPr id="0" name=""/>
        <dsp:cNvSpPr/>
      </dsp:nvSpPr>
      <dsp:spPr>
        <a:xfrm>
          <a:off x="3308725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FF5795-1D5C-4200-BA16-FE7863018943}">
      <dsp:nvSpPr>
        <dsp:cNvPr id="0" name=""/>
        <dsp:cNvSpPr/>
      </dsp:nvSpPr>
      <dsp:spPr>
        <a:xfrm>
          <a:off x="3609518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External causes: war, imperialism</a:t>
          </a:r>
          <a:endParaRPr lang="en-US" sz="2500" kern="1200"/>
        </a:p>
      </dsp:txBody>
      <dsp:txXfrm>
        <a:off x="3659867" y="1045050"/>
        <a:ext cx="2606440" cy="1618335"/>
      </dsp:txXfrm>
    </dsp:sp>
    <dsp:sp modelId="{B9D19A64-37C1-49AF-8D56-67BB2687EF40}">
      <dsp:nvSpPr>
        <dsp:cNvPr id="0" name=""/>
        <dsp:cNvSpPr/>
      </dsp:nvSpPr>
      <dsp:spPr>
        <a:xfrm>
          <a:off x="661745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9E391-4AE2-4B0C-BFEE-EDCDAB1CF273}">
      <dsp:nvSpPr>
        <dsp:cNvPr id="0" name=""/>
        <dsp:cNvSpPr/>
      </dsp:nvSpPr>
      <dsp:spPr>
        <a:xfrm>
          <a:off x="6918244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Nationalism: response and restructuring</a:t>
          </a:r>
          <a:endParaRPr lang="en-US" sz="2500" kern="1200"/>
        </a:p>
      </dsp:txBody>
      <dsp:txXfrm>
        <a:off x="6968593" y="1045050"/>
        <a:ext cx="2606440" cy="16183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6DA3-192F-43FB-BCC5-D240067067EC}">
      <dsp:nvSpPr>
        <dsp:cNvPr id="0" name=""/>
        <dsp:cNvSpPr/>
      </dsp:nvSpPr>
      <dsp:spPr>
        <a:xfrm>
          <a:off x="8459" y="784667"/>
          <a:ext cx="2528542" cy="15171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Why do these documents belong together?</a:t>
          </a:r>
          <a:endParaRPr lang="en-US" sz="2200" kern="1200"/>
        </a:p>
      </dsp:txBody>
      <dsp:txXfrm>
        <a:off x="52894" y="829102"/>
        <a:ext cx="2439672" cy="1428255"/>
      </dsp:txXfrm>
    </dsp:sp>
    <dsp:sp modelId="{B0EBBC95-D6EE-4619-B144-E5958CEFB431}">
      <dsp:nvSpPr>
        <dsp:cNvPr id="0" name=""/>
        <dsp:cNvSpPr/>
      </dsp:nvSpPr>
      <dsp:spPr>
        <a:xfrm>
          <a:off x="2759514" y="1229691"/>
          <a:ext cx="536051" cy="62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759514" y="1355107"/>
        <a:ext cx="375236" cy="376246"/>
      </dsp:txXfrm>
    </dsp:sp>
    <dsp:sp modelId="{C80A9770-1EDB-4981-929B-78F4A78F7A72}">
      <dsp:nvSpPr>
        <dsp:cNvPr id="0" name=""/>
        <dsp:cNvSpPr/>
      </dsp:nvSpPr>
      <dsp:spPr>
        <a:xfrm>
          <a:off x="3548420" y="784667"/>
          <a:ext cx="2528542" cy="1517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What argument does this group make?</a:t>
          </a:r>
          <a:endParaRPr lang="en-US" sz="2200" kern="1200"/>
        </a:p>
      </dsp:txBody>
      <dsp:txXfrm>
        <a:off x="3592855" y="829102"/>
        <a:ext cx="2439672" cy="1428255"/>
      </dsp:txXfrm>
    </dsp:sp>
    <dsp:sp modelId="{BC9C663B-2876-4DF5-82D3-7C828C01176D}">
      <dsp:nvSpPr>
        <dsp:cNvPr id="0" name=""/>
        <dsp:cNvSpPr/>
      </dsp:nvSpPr>
      <dsp:spPr>
        <a:xfrm>
          <a:off x="6299474" y="1229691"/>
          <a:ext cx="536051" cy="627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99474" y="1355107"/>
        <a:ext cx="375236" cy="376246"/>
      </dsp:txXfrm>
    </dsp:sp>
    <dsp:sp modelId="{D36287BF-E136-45BA-84C9-F5B87F025EE7}">
      <dsp:nvSpPr>
        <dsp:cNvPr id="0" name=""/>
        <dsp:cNvSpPr/>
      </dsp:nvSpPr>
      <dsp:spPr>
        <a:xfrm>
          <a:off x="7088380" y="784667"/>
          <a:ext cx="2528542" cy="15171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Would this grouping help me write a paragraph?</a:t>
          </a:r>
          <a:endParaRPr lang="en-US" sz="2200" kern="1200"/>
        </a:p>
      </dsp:txBody>
      <dsp:txXfrm>
        <a:off x="7132815" y="829102"/>
        <a:ext cx="2439672" cy="1428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CE170-1C7F-4D56-B115-0216BA562F48}">
      <dsp:nvSpPr>
        <dsp:cNvPr id="0" name=""/>
        <dsp:cNvSpPr/>
      </dsp:nvSpPr>
      <dsp:spPr>
        <a:xfrm>
          <a:off x="0" y="26463"/>
          <a:ext cx="6391275" cy="1231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Use at least 6 documents</a:t>
          </a:r>
          <a:endParaRPr lang="en-US" sz="3100" kern="1200"/>
        </a:p>
      </dsp:txBody>
      <dsp:txXfrm>
        <a:off x="60116" y="86579"/>
        <a:ext cx="6271043" cy="1111247"/>
      </dsp:txXfrm>
    </dsp:sp>
    <dsp:sp modelId="{27661419-2838-4D8C-A84B-FC549705FA8C}">
      <dsp:nvSpPr>
        <dsp:cNvPr id="0" name=""/>
        <dsp:cNvSpPr/>
      </dsp:nvSpPr>
      <dsp:spPr>
        <a:xfrm>
          <a:off x="0" y="1347223"/>
          <a:ext cx="6391275" cy="1231479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Explain: 'This supports the argument because...'</a:t>
          </a:r>
          <a:endParaRPr lang="en-US" sz="3100" kern="1200"/>
        </a:p>
      </dsp:txBody>
      <dsp:txXfrm>
        <a:off x="60116" y="1407339"/>
        <a:ext cx="6271043" cy="1111247"/>
      </dsp:txXfrm>
    </dsp:sp>
    <dsp:sp modelId="{794D18DD-187F-467D-92D7-F8F5C5FFA7F5}">
      <dsp:nvSpPr>
        <dsp:cNvPr id="0" name=""/>
        <dsp:cNvSpPr/>
      </dsp:nvSpPr>
      <dsp:spPr>
        <a:xfrm>
          <a:off x="0" y="2667983"/>
          <a:ext cx="6391275" cy="1231479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Avoid summary</a:t>
          </a:r>
          <a:endParaRPr lang="en-US" sz="3100" kern="1200"/>
        </a:p>
      </dsp:txBody>
      <dsp:txXfrm>
        <a:off x="60116" y="2728099"/>
        <a:ext cx="6271043" cy="1111247"/>
      </dsp:txXfrm>
    </dsp:sp>
    <dsp:sp modelId="{CD131125-54A8-42D1-BFA4-4240D1FAC954}">
      <dsp:nvSpPr>
        <dsp:cNvPr id="0" name=""/>
        <dsp:cNvSpPr/>
      </dsp:nvSpPr>
      <dsp:spPr>
        <a:xfrm>
          <a:off x="0" y="3988743"/>
          <a:ext cx="6391275" cy="123147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Why: earns up to 2 points</a:t>
          </a:r>
          <a:endParaRPr lang="en-US" sz="3100" kern="1200"/>
        </a:p>
      </dsp:txBody>
      <dsp:txXfrm>
        <a:off x="60116" y="4048859"/>
        <a:ext cx="6271043" cy="1111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541C3-F8D1-4F43-A28E-FF613C864E2B}">
      <dsp:nvSpPr>
        <dsp:cNvPr id="0" name=""/>
        <dsp:cNvSpPr/>
      </dsp:nvSpPr>
      <dsp:spPr>
        <a:xfrm>
          <a:off x="1174" y="16146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38D748-1482-4352-A9C5-91B5837F925A}">
      <dsp:nvSpPr>
        <dsp:cNvPr id="0" name=""/>
        <dsp:cNvSpPr/>
      </dsp:nvSpPr>
      <dsp:spPr>
        <a:xfrm>
          <a:off x="459414" y="451474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Weak: 'This document says people were unhappy'</a:t>
          </a:r>
          <a:endParaRPr lang="en-US" sz="3600" kern="1200"/>
        </a:p>
      </dsp:txBody>
      <dsp:txXfrm>
        <a:off x="536117" y="528177"/>
        <a:ext cx="3970751" cy="2465433"/>
      </dsp:txXfrm>
    </dsp:sp>
    <dsp:sp modelId="{63AEA291-C5AB-4ACF-ADFA-7B21AF4D7CEF}">
      <dsp:nvSpPr>
        <dsp:cNvPr id="0" name=""/>
        <dsp:cNvSpPr/>
      </dsp:nvSpPr>
      <dsp:spPr>
        <a:xfrm>
          <a:off x="5041811" y="16146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F6FD97-D5DA-4731-85E9-84461F29490B}">
      <dsp:nvSpPr>
        <dsp:cNvPr id="0" name=""/>
        <dsp:cNvSpPr/>
      </dsp:nvSpPr>
      <dsp:spPr>
        <a:xfrm>
          <a:off x="5500051" y="451474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Strong: 'This shows inequality caused unrest because...'</a:t>
          </a:r>
          <a:endParaRPr lang="en-US" sz="3600" kern="1200"/>
        </a:p>
      </dsp:txBody>
      <dsp:txXfrm>
        <a:off x="5576754" y="528177"/>
        <a:ext cx="3970751" cy="24654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CFE84-F775-439E-ADD5-D197C3D85B5D}">
      <dsp:nvSpPr>
        <dsp:cNvPr id="0" name=""/>
        <dsp:cNvSpPr/>
      </dsp:nvSpPr>
      <dsp:spPr>
        <a:xfrm>
          <a:off x="1174" y="855870"/>
          <a:ext cx="2749438" cy="1374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Did I use 'because'?</a:t>
          </a:r>
          <a:endParaRPr lang="en-US" sz="2800" kern="1200"/>
        </a:p>
      </dsp:txBody>
      <dsp:txXfrm>
        <a:off x="41438" y="896134"/>
        <a:ext cx="2668910" cy="1294191"/>
      </dsp:txXfrm>
    </dsp:sp>
    <dsp:sp modelId="{472DB594-4A56-42AD-88D5-11C35F3FEE09}">
      <dsp:nvSpPr>
        <dsp:cNvPr id="0" name=""/>
        <dsp:cNvSpPr/>
      </dsp:nvSpPr>
      <dsp:spPr>
        <a:xfrm>
          <a:off x="3437972" y="855870"/>
          <a:ext cx="2749438" cy="1374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Did I connect to my claim?</a:t>
          </a:r>
          <a:endParaRPr lang="en-US" sz="2800" kern="1200"/>
        </a:p>
      </dsp:txBody>
      <dsp:txXfrm>
        <a:off x="3478236" y="896134"/>
        <a:ext cx="2668910" cy="1294191"/>
      </dsp:txXfrm>
    </dsp:sp>
    <dsp:sp modelId="{824A2BFF-23BE-4603-9B7A-CEB4D5D8DEBA}">
      <dsp:nvSpPr>
        <dsp:cNvPr id="0" name=""/>
        <dsp:cNvSpPr/>
      </dsp:nvSpPr>
      <dsp:spPr>
        <a:xfrm>
          <a:off x="6874770" y="855870"/>
          <a:ext cx="2749438" cy="1374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Am I explaining, not describing?</a:t>
          </a:r>
          <a:endParaRPr lang="en-US" sz="2800" kern="1200"/>
        </a:p>
      </dsp:txBody>
      <dsp:txXfrm>
        <a:off x="6915034" y="896134"/>
        <a:ext cx="2668910" cy="1294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04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661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738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082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328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637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5156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971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08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63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06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60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341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98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976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411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72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DBQ Skills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825" y="4473677"/>
            <a:ext cx="6268246" cy="1268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7 Essential Skills for a 7/7 DBQ Score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639C0136-404E-2E40-367C-74BED6393C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Evidence: Student Prompt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5038D7-72FE-0A46-5BDD-78B9F42B5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246150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Sourcing (HIPP)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FA2A20-11F8-7D18-E7FD-73455BEFE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75719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Sourcing: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A6E692-5908-859A-6D16-AA332FD31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1220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Sourcing: Student Prompt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73AF97-1B57-FE1C-B821-EEBF5505B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45977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Thesis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0EA7F1-907E-0209-ABE2-CF33D4D84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33019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Thesis: Example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8791D2-6F2A-3F29-1411-617E80197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78883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Thesis: Student Prompt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61FF30-0806-4FB7-38A2-6D453D1B0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996859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Outside Evidence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90B114-64CD-78CE-BEF0-EF593E212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6246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Outside Evidence: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CC7A95-0FEB-A1CF-1654-B02147C2D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61560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Outside Evidence: Student Prompt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1678C6-2411-409B-1E2A-181E1DC37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36382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69" y="973667"/>
            <a:ext cx="3566048" cy="48337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Contextualization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1CBD1F-E31D-B5F4-69D7-19CAF051F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1403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Paragraph Construction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CFA83F-E795-0319-0346-41C855397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0131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Paragraph: Example Structure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4A19B-54BA-7E95-AD3B-AA39F66D0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594629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Paragraph: Student Prompt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50C432-20FD-3FE9-07CB-4A7FC2979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4802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Final Takeaway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D1A436-12C3-D9DE-A701-A09642D6D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10245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Final Discussion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B81474-6139-D49F-1A74-A978CB2D3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517992"/>
              </p:ext>
            </p:extLst>
          </p:nvPr>
        </p:nvGraphicFramePr>
        <p:xfrm>
          <a:off x="964907" y="973667"/>
          <a:ext cx="6116795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F748B2CD-F1E0-7789-85CB-D0634D649F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b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B055E-6F82-FF20-1074-E8D6F9C8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788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Contextualization: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BCA42A-291C-DE08-8DC3-A26224B73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4943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Contextualization: Student Prompt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77FE18-B9A8-0737-3656-F3380760C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724114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Grouping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CEDC43-DCB4-8DED-A1B7-2C61F89AD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4725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Grouping: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84FCEC-DA57-299D-1945-C6F7F4AF4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97511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Grouping: Student Prompt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9C285E-58B3-10C2-55B5-1E4A00236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30873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Evidence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8A0066-879C-3A87-9A09-E59E44B53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5316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Evidence: Example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774966-031D-BE07-DA2F-03984B796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730747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522</Words>
  <Application>Microsoft Office PowerPoint</Application>
  <PresentationFormat>Widescreen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 Boardroom</vt:lpstr>
      <vt:lpstr>DBQ Skills Overview</vt:lpstr>
      <vt:lpstr>Contextualization</vt:lpstr>
      <vt:lpstr>Contextualization: Example</vt:lpstr>
      <vt:lpstr>Contextualization: Student Prompt</vt:lpstr>
      <vt:lpstr>Grouping</vt:lpstr>
      <vt:lpstr>Grouping: Example</vt:lpstr>
      <vt:lpstr>Grouping: Student Prompt</vt:lpstr>
      <vt:lpstr>Evidence</vt:lpstr>
      <vt:lpstr>Evidence: Example</vt:lpstr>
      <vt:lpstr>Evidence: Student Prompt</vt:lpstr>
      <vt:lpstr>Sourcing (HIPP)</vt:lpstr>
      <vt:lpstr>Sourcing: Example</vt:lpstr>
      <vt:lpstr>Sourcing: Student Prompt</vt:lpstr>
      <vt:lpstr>Thesis</vt:lpstr>
      <vt:lpstr>Thesis: Example</vt:lpstr>
      <vt:lpstr>Thesis: Student Prompt</vt:lpstr>
      <vt:lpstr>Outside Evidence</vt:lpstr>
      <vt:lpstr>Outside Evidence: Example</vt:lpstr>
      <vt:lpstr>Outside Evidence: Student Prompt</vt:lpstr>
      <vt:lpstr>Paragraph Construction</vt:lpstr>
      <vt:lpstr>Paragraph: Example Structure</vt:lpstr>
      <vt:lpstr>Paragraph: Student Prompt</vt:lpstr>
      <vt:lpstr>Final Takeaway</vt:lpstr>
      <vt:lpstr>Final Discussion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Dr. Robert Sawyer</cp:lastModifiedBy>
  <cp:revision>4</cp:revision>
  <dcterms:created xsi:type="dcterms:W3CDTF">2013-01-27T09:14:16Z</dcterms:created>
  <dcterms:modified xsi:type="dcterms:W3CDTF">2026-04-06T09:52:21Z</dcterms:modified>
  <cp:category/>
</cp:coreProperties>
</file>