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0E58E4-78D8-4E06-8A5C-9DF21D01762D}" v="45" dt="2024-07-28T05:51:46.7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90" y="1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Downs" userId="dbccb83c08dfc046" providerId="LiveId" clId="{D8857460-ACC3-44F6-A26F-91F21936B67D}"/>
    <pc:docChg chg="modSld">
      <pc:chgData name="Daniel Downs" userId="dbccb83c08dfc046" providerId="LiveId" clId="{D8857460-ACC3-44F6-A26F-91F21936B67D}" dt="2020-08-22T21:42:54.085" v="7" actId="20577"/>
      <pc:docMkLst>
        <pc:docMk/>
      </pc:docMkLst>
      <pc:sldChg chg="modSp mod">
        <pc:chgData name="Daniel Downs" userId="dbccb83c08dfc046" providerId="LiveId" clId="{D8857460-ACC3-44F6-A26F-91F21936B67D}" dt="2020-08-22T21:42:54.085" v="7" actId="20577"/>
        <pc:sldMkLst>
          <pc:docMk/>
          <pc:sldMk cId="0" sldId="269"/>
        </pc:sldMkLst>
        <pc:spChg chg="mod">
          <ac:chgData name="Daniel Downs" userId="dbccb83c08dfc046" providerId="LiveId" clId="{D8857460-ACC3-44F6-A26F-91F21936B67D}" dt="2020-08-22T21:42:54.085" v="7" actId="20577"/>
          <ac:spMkLst>
            <pc:docMk/>
            <pc:sldMk cId="0" sldId="269"/>
            <ac:spMk id="160" creationId="{00000000-0000-0000-0000-000000000000}"/>
          </ac:spMkLst>
        </pc:spChg>
      </pc:sldChg>
    </pc:docChg>
  </pc:docChgLst>
  <pc:docChgLst>
    <pc:chgData name="Sara Moeller" userId="7b115ec66fd73573" providerId="LiveId" clId="{D30E58E4-78D8-4E06-8A5C-9DF21D01762D}"/>
    <pc:docChg chg="undo custSel addSld delSld modSld">
      <pc:chgData name="Sara Moeller" userId="7b115ec66fd73573" providerId="LiveId" clId="{D30E58E4-78D8-4E06-8A5C-9DF21D01762D}" dt="2024-07-31T15:58:33.382" v="416" actId="47"/>
      <pc:docMkLst>
        <pc:docMk/>
      </pc:docMkLst>
      <pc:sldChg chg="modSp">
        <pc:chgData name="Sara Moeller" userId="7b115ec66fd73573" providerId="LiveId" clId="{D30E58E4-78D8-4E06-8A5C-9DF21D01762D}" dt="2024-07-23T16:00:11.723" v="1" actId="20577"/>
        <pc:sldMkLst>
          <pc:docMk/>
          <pc:sldMk cId="0" sldId="267"/>
        </pc:sldMkLst>
        <pc:spChg chg="mod">
          <ac:chgData name="Sara Moeller" userId="7b115ec66fd73573" providerId="LiveId" clId="{D30E58E4-78D8-4E06-8A5C-9DF21D01762D}" dt="2024-07-23T16:00:11.723" v="1" actId="20577"/>
          <ac:spMkLst>
            <pc:docMk/>
            <pc:sldMk cId="0" sldId="267"/>
            <ac:spMk id="148" creationId="{00000000-0000-0000-0000-000000000000}"/>
          </ac:spMkLst>
        </pc:spChg>
      </pc:sldChg>
      <pc:sldChg chg="modSp mod modNotesTx">
        <pc:chgData name="Sara Moeller" userId="7b115ec66fd73573" providerId="LiveId" clId="{D30E58E4-78D8-4E06-8A5C-9DF21D01762D}" dt="2024-07-23T16:07:09.262" v="72" actId="20577"/>
        <pc:sldMkLst>
          <pc:docMk/>
          <pc:sldMk cId="0" sldId="268"/>
        </pc:sldMkLst>
        <pc:spChg chg="mod">
          <ac:chgData name="Sara Moeller" userId="7b115ec66fd73573" providerId="LiveId" clId="{D30E58E4-78D8-4E06-8A5C-9DF21D01762D}" dt="2024-07-23T16:06:38.843" v="20" actId="5793"/>
          <ac:spMkLst>
            <pc:docMk/>
            <pc:sldMk cId="0" sldId="268"/>
            <ac:spMk id="154" creationId="{00000000-0000-0000-0000-000000000000}"/>
          </ac:spMkLst>
        </pc:spChg>
      </pc:sldChg>
      <pc:sldChg chg="modSp mod">
        <pc:chgData name="Sara Moeller" userId="7b115ec66fd73573" providerId="LiveId" clId="{D30E58E4-78D8-4E06-8A5C-9DF21D01762D}" dt="2024-07-23T16:18:07.216" v="85" actId="20577"/>
        <pc:sldMkLst>
          <pc:docMk/>
          <pc:sldMk cId="0" sldId="269"/>
        </pc:sldMkLst>
        <pc:spChg chg="mod">
          <ac:chgData name="Sara Moeller" userId="7b115ec66fd73573" providerId="LiveId" clId="{D30E58E4-78D8-4E06-8A5C-9DF21D01762D}" dt="2024-07-23T16:18:07.216" v="85" actId="20577"/>
          <ac:spMkLst>
            <pc:docMk/>
            <pc:sldMk cId="0" sldId="269"/>
            <ac:spMk id="160" creationId="{00000000-0000-0000-0000-000000000000}"/>
          </ac:spMkLst>
        </pc:spChg>
      </pc:sldChg>
      <pc:sldChg chg="new del">
        <pc:chgData name="Sara Moeller" userId="7b115ec66fd73573" providerId="LiveId" clId="{D30E58E4-78D8-4E06-8A5C-9DF21D01762D}" dt="2024-07-27T17:44:42.984" v="88" actId="47"/>
        <pc:sldMkLst>
          <pc:docMk/>
          <pc:sldMk cId="1095388714" sldId="270"/>
        </pc:sldMkLst>
      </pc:sldChg>
      <pc:sldChg chg="add del">
        <pc:chgData name="Sara Moeller" userId="7b115ec66fd73573" providerId="LiveId" clId="{D30E58E4-78D8-4E06-8A5C-9DF21D01762D}" dt="2024-07-31T15:58:33.382" v="416" actId="47"/>
        <pc:sldMkLst>
          <pc:docMk/>
          <pc:sldMk cId="0" sldId="271"/>
        </pc:sldMkLst>
      </pc:sldChg>
      <pc:sldChg chg="addSp delSp modSp new del mod">
        <pc:chgData name="Sara Moeller" userId="7b115ec66fd73573" providerId="LiveId" clId="{D30E58E4-78D8-4E06-8A5C-9DF21D01762D}" dt="2024-07-28T03:32:41.361" v="205" actId="47"/>
        <pc:sldMkLst>
          <pc:docMk/>
          <pc:sldMk cId="122698791" sldId="272"/>
        </pc:sldMkLst>
        <pc:picChg chg="add del mod">
          <ac:chgData name="Sara Moeller" userId="7b115ec66fd73573" providerId="LiveId" clId="{D30E58E4-78D8-4E06-8A5C-9DF21D01762D}" dt="2024-07-28T03:32:38.815" v="204" actId="21"/>
          <ac:picMkLst>
            <pc:docMk/>
            <pc:sldMk cId="122698791" sldId="272"/>
            <ac:picMk id="4" creationId="{C0FE7B2E-DE2D-2E42-B4B0-492533D8DF62}"/>
          </ac:picMkLst>
        </pc:picChg>
      </pc:sldChg>
      <pc:sldChg chg="addSp delSp modSp new add del mod">
        <pc:chgData name="Sara Moeller" userId="7b115ec66fd73573" providerId="LiveId" clId="{D30E58E4-78D8-4E06-8A5C-9DF21D01762D}" dt="2024-07-27T18:56:23.910" v="200" actId="47"/>
        <pc:sldMkLst>
          <pc:docMk/>
          <pc:sldMk cId="3341582453" sldId="272"/>
        </pc:sldMkLst>
        <pc:spChg chg="del">
          <ac:chgData name="Sara Moeller" userId="7b115ec66fd73573" providerId="LiveId" clId="{D30E58E4-78D8-4E06-8A5C-9DF21D01762D}" dt="2024-07-27T18:06:54.752" v="90" actId="478"/>
          <ac:spMkLst>
            <pc:docMk/>
            <pc:sldMk cId="3341582453" sldId="272"/>
            <ac:spMk id="2" creationId="{0958C810-6318-1E2A-7ED2-19F32A64432F}"/>
          </ac:spMkLst>
        </pc:spChg>
        <pc:spChg chg="del">
          <ac:chgData name="Sara Moeller" userId="7b115ec66fd73573" providerId="LiveId" clId="{D30E58E4-78D8-4E06-8A5C-9DF21D01762D}" dt="2024-07-27T18:06:56.255" v="91" actId="478"/>
          <ac:spMkLst>
            <pc:docMk/>
            <pc:sldMk cId="3341582453" sldId="272"/>
            <ac:spMk id="3" creationId="{A576CAC0-697A-81B0-E5E3-23697734DAC4}"/>
          </ac:spMkLst>
        </pc:spChg>
        <pc:spChg chg="add mod">
          <ac:chgData name="Sara Moeller" userId="7b115ec66fd73573" providerId="LiveId" clId="{D30E58E4-78D8-4E06-8A5C-9DF21D01762D}" dt="2024-07-27T18:55:35.176" v="194" actId="1076"/>
          <ac:spMkLst>
            <pc:docMk/>
            <pc:sldMk cId="3341582453" sldId="272"/>
            <ac:spMk id="14" creationId="{E185ABAF-7298-D453-0EA4-C4C0DBA014EA}"/>
          </ac:spMkLst>
        </pc:spChg>
        <pc:spChg chg="add mod">
          <ac:chgData name="Sara Moeller" userId="7b115ec66fd73573" providerId="LiveId" clId="{D30E58E4-78D8-4E06-8A5C-9DF21D01762D}" dt="2024-07-27T18:55:31.790" v="193" actId="1076"/>
          <ac:spMkLst>
            <pc:docMk/>
            <pc:sldMk cId="3341582453" sldId="272"/>
            <ac:spMk id="17" creationId="{46B11E79-4A5F-350F-0AB3-A52F01926616}"/>
          </ac:spMkLst>
        </pc:spChg>
        <pc:spChg chg="add mod">
          <ac:chgData name="Sara Moeller" userId="7b115ec66fd73573" providerId="LiveId" clId="{D30E58E4-78D8-4E06-8A5C-9DF21D01762D}" dt="2024-07-27T18:55:57.121" v="199" actId="1038"/>
          <ac:spMkLst>
            <pc:docMk/>
            <pc:sldMk cId="3341582453" sldId="272"/>
            <ac:spMk id="18" creationId="{47A96EE9-CCEB-FC8A-D3F9-65E4FE01DA0D}"/>
          </ac:spMkLst>
        </pc:spChg>
        <pc:spChg chg="add mod">
          <ac:chgData name="Sara Moeller" userId="7b115ec66fd73573" providerId="LiveId" clId="{D30E58E4-78D8-4E06-8A5C-9DF21D01762D}" dt="2024-07-27T18:55:46.048" v="196" actId="1076"/>
          <ac:spMkLst>
            <pc:docMk/>
            <pc:sldMk cId="3341582453" sldId="272"/>
            <ac:spMk id="27" creationId="{5D0D962A-062B-4221-101E-6E4268B98D8E}"/>
          </ac:spMkLst>
        </pc:spChg>
        <pc:picChg chg="add mod">
          <ac:chgData name="Sara Moeller" userId="7b115ec66fd73573" providerId="LiveId" clId="{D30E58E4-78D8-4E06-8A5C-9DF21D01762D}" dt="2024-07-27T18:07:05.982" v="94" actId="14100"/>
          <ac:picMkLst>
            <pc:docMk/>
            <pc:sldMk cId="3341582453" sldId="272"/>
            <ac:picMk id="5" creationId="{E9518CB5-7F98-E120-CB99-8A98A2F23C15}"/>
          </ac:picMkLst>
        </pc:picChg>
        <pc:cxnChg chg="add mod">
          <ac:chgData name="Sara Moeller" userId="7b115ec66fd73573" providerId="LiveId" clId="{D30E58E4-78D8-4E06-8A5C-9DF21D01762D}" dt="2024-07-27T18:07:35.387" v="100" actId="14100"/>
          <ac:cxnSpMkLst>
            <pc:docMk/>
            <pc:sldMk cId="3341582453" sldId="272"/>
            <ac:cxnSpMk id="7" creationId="{459207AD-727E-BC75-F365-B4558E0E438F}"/>
          </ac:cxnSpMkLst>
        </pc:cxnChg>
        <pc:cxnChg chg="add mod">
          <ac:chgData name="Sara Moeller" userId="7b115ec66fd73573" providerId="LiveId" clId="{D30E58E4-78D8-4E06-8A5C-9DF21D01762D}" dt="2024-07-27T18:07:56.559" v="107" actId="1038"/>
          <ac:cxnSpMkLst>
            <pc:docMk/>
            <pc:sldMk cId="3341582453" sldId="272"/>
            <ac:cxnSpMk id="10" creationId="{E910C2CD-87C0-4219-1C31-C88E1D848B9C}"/>
          </ac:cxnSpMkLst>
        </pc:cxnChg>
        <pc:cxnChg chg="add mod">
          <ac:chgData name="Sara Moeller" userId="7b115ec66fd73573" providerId="LiveId" clId="{D30E58E4-78D8-4E06-8A5C-9DF21D01762D}" dt="2024-07-27T18:08:23.291" v="114" actId="14100"/>
          <ac:cxnSpMkLst>
            <pc:docMk/>
            <pc:sldMk cId="3341582453" sldId="272"/>
            <ac:cxnSpMk id="15" creationId="{ECED7751-2373-B474-94EA-8BC1385FCB90}"/>
          </ac:cxnSpMkLst>
        </pc:cxnChg>
        <pc:cxnChg chg="add mod">
          <ac:chgData name="Sara Moeller" userId="7b115ec66fd73573" providerId="LiveId" clId="{D30E58E4-78D8-4E06-8A5C-9DF21D01762D}" dt="2024-07-27T18:11:11.770" v="175" actId="14100"/>
          <ac:cxnSpMkLst>
            <pc:docMk/>
            <pc:sldMk cId="3341582453" sldId="272"/>
            <ac:cxnSpMk id="19" creationId="{2FCD10DB-13F6-CA41-0063-5E942F743D5A}"/>
          </ac:cxnSpMkLst>
        </pc:cxnChg>
        <pc:cxnChg chg="add mod">
          <ac:chgData name="Sara Moeller" userId="7b115ec66fd73573" providerId="LiveId" clId="{D30E58E4-78D8-4E06-8A5C-9DF21D01762D}" dt="2024-07-27T18:11:26.713" v="177" actId="14100"/>
          <ac:cxnSpMkLst>
            <pc:docMk/>
            <pc:sldMk cId="3341582453" sldId="272"/>
            <ac:cxnSpMk id="22" creationId="{42E928DB-3293-9F4A-0E1A-63856391E0BA}"/>
          </ac:cxnSpMkLst>
        </pc:cxnChg>
        <pc:cxnChg chg="add mod">
          <ac:chgData name="Sara Moeller" userId="7b115ec66fd73573" providerId="LiveId" clId="{D30E58E4-78D8-4E06-8A5C-9DF21D01762D}" dt="2024-07-27T18:10:35.157" v="158" actId="14100"/>
          <ac:cxnSpMkLst>
            <pc:docMk/>
            <pc:sldMk cId="3341582453" sldId="272"/>
            <ac:cxnSpMk id="28" creationId="{40B4CB79-621A-98D5-9E57-E756F81F6720}"/>
          </ac:cxnSpMkLst>
        </pc:cxnChg>
      </pc:sldChg>
      <pc:sldChg chg="addSp delSp modSp new del mod">
        <pc:chgData name="Sara Moeller" userId="7b115ec66fd73573" providerId="LiveId" clId="{D30E58E4-78D8-4E06-8A5C-9DF21D01762D}" dt="2024-07-28T05:52:15.298" v="415" actId="47"/>
        <pc:sldMkLst>
          <pc:docMk/>
          <pc:sldMk cId="4046105260" sldId="272"/>
        </pc:sldMkLst>
        <pc:spChg chg="del">
          <ac:chgData name="Sara Moeller" userId="7b115ec66fd73573" providerId="LiveId" clId="{D30E58E4-78D8-4E06-8A5C-9DF21D01762D}" dt="2024-07-28T05:34:07.002" v="207" actId="478"/>
          <ac:spMkLst>
            <pc:docMk/>
            <pc:sldMk cId="4046105260" sldId="272"/>
            <ac:spMk id="2" creationId="{B7F0752C-7C37-149F-A802-AB90EFB795BA}"/>
          </ac:spMkLst>
        </pc:spChg>
        <pc:spChg chg="del">
          <ac:chgData name="Sara Moeller" userId="7b115ec66fd73573" providerId="LiveId" clId="{D30E58E4-78D8-4E06-8A5C-9DF21D01762D}" dt="2024-07-28T05:34:09.304" v="208" actId="478"/>
          <ac:spMkLst>
            <pc:docMk/>
            <pc:sldMk cId="4046105260" sldId="272"/>
            <ac:spMk id="3" creationId="{5AAD017A-11D6-C789-CF8A-C3F9E9E7C5A3}"/>
          </ac:spMkLst>
        </pc:spChg>
        <pc:spChg chg="add mod">
          <ac:chgData name="Sara Moeller" userId="7b115ec66fd73573" providerId="LiveId" clId="{D30E58E4-78D8-4E06-8A5C-9DF21D01762D}" dt="2024-07-28T05:35:52.491" v="222" actId="164"/>
          <ac:spMkLst>
            <pc:docMk/>
            <pc:sldMk cId="4046105260" sldId="272"/>
            <ac:spMk id="4" creationId="{0F97E5D0-39F7-4B71-1BC8-8D3F744E4D17}"/>
          </ac:spMkLst>
        </pc:spChg>
        <pc:spChg chg="add del mod">
          <ac:chgData name="Sara Moeller" userId="7b115ec66fd73573" providerId="LiveId" clId="{D30E58E4-78D8-4E06-8A5C-9DF21D01762D}" dt="2024-07-28T05:35:10.216" v="214" actId="478"/>
          <ac:spMkLst>
            <pc:docMk/>
            <pc:sldMk cId="4046105260" sldId="272"/>
            <ac:spMk id="5" creationId="{7C6442B8-9C0D-B057-0507-D03AF9B65B05}"/>
          </ac:spMkLst>
        </pc:spChg>
        <pc:spChg chg="add mod">
          <ac:chgData name="Sara Moeller" userId="7b115ec66fd73573" providerId="LiveId" clId="{D30E58E4-78D8-4E06-8A5C-9DF21D01762D}" dt="2024-07-28T05:35:52.491" v="222" actId="164"/>
          <ac:spMkLst>
            <pc:docMk/>
            <pc:sldMk cId="4046105260" sldId="272"/>
            <ac:spMk id="6" creationId="{F4C14B39-FD1D-F618-E4A4-306819DCEC95}"/>
          </ac:spMkLst>
        </pc:spChg>
        <pc:spChg chg="add mod">
          <ac:chgData name="Sara Moeller" userId="7b115ec66fd73573" providerId="LiveId" clId="{D30E58E4-78D8-4E06-8A5C-9DF21D01762D}" dt="2024-07-28T05:35:52.491" v="222" actId="164"/>
          <ac:spMkLst>
            <pc:docMk/>
            <pc:sldMk cId="4046105260" sldId="272"/>
            <ac:spMk id="7" creationId="{6BC30E60-5B6A-D8DF-402B-4CEB301F9413}"/>
          </ac:spMkLst>
        </pc:spChg>
        <pc:spChg chg="mod">
          <ac:chgData name="Sara Moeller" userId="7b115ec66fd73573" providerId="LiveId" clId="{D30E58E4-78D8-4E06-8A5C-9DF21D01762D}" dt="2024-07-28T05:35:58.125" v="223"/>
          <ac:spMkLst>
            <pc:docMk/>
            <pc:sldMk cId="4046105260" sldId="272"/>
            <ac:spMk id="10" creationId="{CC574616-E05D-0C36-7D51-1352D0A833B4}"/>
          </ac:spMkLst>
        </pc:spChg>
        <pc:spChg chg="mod">
          <ac:chgData name="Sara Moeller" userId="7b115ec66fd73573" providerId="LiveId" clId="{D30E58E4-78D8-4E06-8A5C-9DF21D01762D}" dt="2024-07-28T05:35:58.125" v="223"/>
          <ac:spMkLst>
            <pc:docMk/>
            <pc:sldMk cId="4046105260" sldId="272"/>
            <ac:spMk id="11" creationId="{152F96F5-C2AE-8560-9741-AB23E751AF0B}"/>
          </ac:spMkLst>
        </pc:spChg>
        <pc:spChg chg="mod">
          <ac:chgData name="Sara Moeller" userId="7b115ec66fd73573" providerId="LiveId" clId="{D30E58E4-78D8-4E06-8A5C-9DF21D01762D}" dt="2024-07-28T05:35:58.125" v="223"/>
          <ac:spMkLst>
            <pc:docMk/>
            <pc:sldMk cId="4046105260" sldId="272"/>
            <ac:spMk id="12" creationId="{FA8CE45B-6AC6-A5CC-6C1E-72FB5745F39B}"/>
          </ac:spMkLst>
        </pc:spChg>
        <pc:spChg chg="mod">
          <ac:chgData name="Sara Moeller" userId="7b115ec66fd73573" providerId="LiveId" clId="{D30E58E4-78D8-4E06-8A5C-9DF21D01762D}" dt="2024-07-28T05:36:01.766" v="225"/>
          <ac:spMkLst>
            <pc:docMk/>
            <pc:sldMk cId="4046105260" sldId="272"/>
            <ac:spMk id="14" creationId="{0518598C-1BED-92BA-22C0-E3FF728C1FEA}"/>
          </ac:spMkLst>
        </pc:spChg>
        <pc:spChg chg="mod">
          <ac:chgData name="Sara Moeller" userId="7b115ec66fd73573" providerId="LiveId" clId="{D30E58E4-78D8-4E06-8A5C-9DF21D01762D}" dt="2024-07-28T05:36:01.766" v="225"/>
          <ac:spMkLst>
            <pc:docMk/>
            <pc:sldMk cId="4046105260" sldId="272"/>
            <ac:spMk id="15" creationId="{34C33EA8-9E01-D189-D97E-25ADD74BA054}"/>
          </ac:spMkLst>
        </pc:spChg>
        <pc:spChg chg="mod">
          <ac:chgData name="Sara Moeller" userId="7b115ec66fd73573" providerId="LiveId" clId="{D30E58E4-78D8-4E06-8A5C-9DF21D01762D}" dt="2024-07-28T05:36:01.766" v="225"/>
          <ac:spMkLst>
            <pc:docMk/>
            <pc:sldMk cId="4046105260" sldId="272"/>
            <ac:spMk id="16" creationId="{2475EC78-0C8E-11A7-3598-4D967E02A119}"/>
          </ac:spMkLst>
        </pc:spChg>
        <pc:spChg chg="mod">
          <ac:chgData name="Sara Moeller" userId="7b115ec66fd73573" providerId="LiveId" clId="{D30E58E4-78D8-4E06-8A5C-9DF21D01762D}" dt="2024-07-28T05:36:06.309" v="227"/>
          <ac:spMkLst>
            <pc:docMk/>
            <pc:sldMk cId="4046105260" sldId="272"/>
            <ac:spMk id="18" creationId="{0C51D2F7-CA61-C0E8-01F1-391938A0C0DC}"/>
          </ac:spMkLst>
        </pc:spChg>
        <pc:spChg chg="mod">
          <ac:chgData name="Sara Moeller" userId="7b115ec66fd73573" providerId="LiveId" clId="{D30E58E4-78D8-4E06-8A5C-9DF21D01762D}" dt="2024-07-28T05:36:06.309" v="227"/>
          <ac:spMkLst>
            <pc:docMk/>
            <pc:sldMk cId="4046105260" sldId="272"/>
            <ac:spMk id="19" creationId="{C28AB65E-56E8-6C4D-A5ED-EBB367DE9DB6}"/>
          </ac:spMkLst>
        </pc:spChg>
        <pc:spChg chg="mod">
          <ac:chgData name="Sara Moeller" userId="7b115ec66fd73573" providerId="LiveId" clId="{D30E58E4-78D8-4E06-8A5C-9DF21D01762D}" dt="2024-07-28T05:36:06.309" v="227"/>
          <ac:spMkLst>
            <pc:docMk/>
            <pc:sldMk cId="4046105260" sldId="272"/>
            <ac:spMk id="20" creationId="{73D8D4B1-DA7B-EE92-8665-378A7679FF92}"/>
          </ac:spMkLst>
        </pc:spChg>
        <pc:spChg chg="mod">
          <ac:chgData name="Sara Moeller" userId="7b115ec66fd73573" providerId="LiveId" clId="{D30E58E4-78D8-4E06-8A5C-9DF21D01762D}" dt="2024-07-28T05:36:30.858" v="231"/>
          <ac:spMkLst>
            <pc:docMk/>
            <pc:sldMk cId="4046105260" sldId="272"/>
            <ac:spMk id="27" creationId="{40E11B13-FC40-2793-790B-21060A85E73E}"/>
          </ac:spMkLst>
        </pc:spChg>
        <pc:spChg chg="mod">
          <ac:chgData name="Sara Moeller" userId="7b115ec66fd73573" providerId="LiveId" clId="{D30E58E4-78D8-4E06-8A5C-9DF21D01762D}" dt="2024-07-28T05:36:30.858" v="231"/>
          <ac:spMkLst>
            <pc:docMk/>
            <pc:sldMk cId="4046105260" sldId="272"/>
            <ac:spMk id="28" creationId="{EFED1678-02E4-CA23-33B0-74D65E802885}"/>
          </ac:spMkLst>
        </pc:spChg>
        <pc:spChg chg="mod">
          <ac:chgData name="Sara Moeller" userId="7b115ec66fd73573" providerId="LiveId" clId="{D30E58E4-78D8-4E06-8A5C-9DF21D01762D}" dt="2024-07-28T05:36:30.858" v="231"/>
          <ac:spMkLst>
            <pc:docMk/>
            <pc:sldMk cId="4046105260" sldId="272"/>
            <ac:spMk id="29" creationId="{48ACAA26-AE46-B572-21E5-5FE45FA35842}"/>
          </ac:spMkLst>
        </pc:spChg>
        <pc:spChg chg="mod">
          <ac:chgData name="Sara Moeller" userId="7b115ec66fd73573" providerId="LiveId" clId="{D30E58E4-78D8-4E06-8A5C-9DF21D01762D}" dt="2024-07-28T05:36:30.858" v="231"/>
          <ac:spMkLst>
            <pc:docMk/>
            <pc:sldMk cId="4046105260" sldId="272"/>
            <ac:spMk id="30" creationId="{D633BE2E-62F8-7108-8439-F6A480C000AE}"/>
          </ac:spMkLst>
        </pc:spChg>
        <pc:spChg chg="mod">
          <ac:chgData name="Sara Moeller" userId="7b115ec66fd73573" providerId="LiveId" clId="{D30E58E4-78D8-4E06-8A5C-9DF21D01762D}" dt="2024-07-28T05:36:30.858" v="231"/>
          <ac:spMkLst>
            <pc:docMk/>
            <pc:sldMk cId="4046105260" sldId="272"/>
            <ac:spMk id="31" creationId="{3FE738E3-5335-EA8F-B566-411CB88841F7}"/>
          </ac:spMkLst>
        </pc:spChg>
        <pc:spChg chg="mod">
          <ac:chgData name="Sara Moeller" userId="7b115ec66fd73573" providerId="LiveId" clId="{D30E58E4-78D8-4E06-8A5C-9DF21D01762D}" dt="2024-07-28T05:36:30.858" v="231"/>
          <ac:spMkLst>
            <pc:docMk/>
            <pc:sldMk cId="4046105260" sldId="272"/>
            <ac:spMk id="32" creationId="{1DE6185D-6709-5FBE-D3D8-27C080DC8839}"/>
          </ac:spMkLst>
        </pc:spChg>
        <pc:spChg chg="mod">
          <ac:chgData name="Sara Moeller" userId="7b115ec66fd73573" providerId="LiveId" clId="{D30E58E4-78D8-4E06-8A5C-9DF21D01762D}" dt="2024-07-28T05:36:30.858" v="231"/>
          <ac:spMkLst>
            <pc:docMk/>
            <pc:sldMk cId="4046105260" sldId="272"/>
            <ac:spMk id="33" creationId="{459747F1-EF19-7F3A-E2E8-CAC3913A87D0}"/>
          </ac:spMkLst>
        </pc:spChg>
        <pc:spChg chg="mod">
          <ac:chgData name="Sara Moeller" userId="7b115ec66fd73573" providerId="LiveId" clId="{D30E58E4-78D8-4E06-8A5C-9DF21D01762D}" dt="2024-07-28T05:36:30.858" v="231"/>
          <ac:spMkLst>
            <pc:docMk/>
            <pc:sldMk cId="4046105260" sldId="272"/>
            <ac:spMk id="34" creationId="{9248097A-8016-DC1F-E846-B1EC6F98DBD6}"/>
          </ac:spMkLst>
        </pc:spChg>
        <pc:spChg chg="mod">
          <ac:chgData name="Sara Moeller" userId="7b115ec66fd73573" providerId="LiveId" clId="{D30E58E4-78D8-4E06-8A5C-9DF21D01762D}" dt="2024-07-28T05:36:30.858" v="231"/>
          <ac:spMkLst>
            <pc:docMk/>
            <pc:sldMk cId="4046105260" sldId="272"/>
            <ac:spMk id="35" creationId="{361DF7D6-6388-FD39-88C5-C1A30473D7E2}"/>
          </ac:spMkLst>
        </pc:spChg>
        <pc:spChg chg="mod">
          <ac:chgData name="Sara Moeller" userId="7b115ec66fd73573" providerId="LiveId" clId="{D30E58E4-78D8-4E06-8A5C-9DF21D01762D}" dt="2024-07-28T05:36:30.858" v="231"/>
          <ac:spMkLst>
            <pc:docMk/>
            <pc:sldMk cId="4046105260" sldId="272"/>
            <ac:spMk id="36" creationId="{B122F7A8-E377-2EBD-97B2-533E67374575}"/>
          </ac:spMkLst>
        </pc:spChg>
        <pc:spChg chg="mod">
          <ac:chgData name="Sara Moeller" userId="7b115ec66fd73573" providerId="LiveId" clId="{D30E58E4-78D8-4E06-8A5C-9DF21D01762D}" dt="2024-07-28T05:36:30.858" v="231"/>
          <ac:spMkLst>
            <pc:docMk/>
            <pc:sldMk cId="4046105260" sldId="272"/>
            <ac:spMk id="37" creationId="{753D64D2-F5D9-9AA9-EC25-FC719CCDBBC0}"/>
          </ac:spMkLst>
        </pc:spChg>
        <pc:spChg chg="mod">
          <ac:chgData name="Sara Moeller" userId="7b115ec66fd73573" providerId="LiveId" clId="{D30E58E4-78D8-4E06-8A5C-9DF21D01762D}" dt="2024-07-28T05:36:30.858" v="231"/>
          <ac:spMkLst>
            <pc:docMk/>
            <pc:sldMk cId="4046105260" sldId="272"/>
            <ac:spMk id="38" creationId="{B1243C51-3D20-A343-6FAC-CE76683D2413}"/>
          </ac:spMkLst>
        </pc:spChg>
        <pc:spChg chg="add del mod">
          <ac:chgData name="Sara Moeller" userId="7b115ec66fd73573" providerId="LiveId" clId="{D30E58E4-78D8-4E06-8A5C-9DF21D01762D}" dt="2024-07-28T05:46:30.972" v="327" actId="478"/>
          <ac:spMkLst>
            <pc:docMk/>
            <pc:sldMk cId="4046105260" sldId="272"/>
            <ac:spMk id="39" creationId="{FBEAD0B1-3841-B380-5D47-A4C7F89779A7}"/>
          </ac:spMkLst>
        </pc:spChg>
        <pc:spChg chg="add del mod">
          <ac:chgData name="Sara Moeller" userId="7b115ec66fd73573" providerId="LiveId" clId="{D30E58E4-78D8-4E06-8A5C-9DF21D01762D}" dt="2024-07-28T05:41:47.950" v="265" actId="478"/>
          <ac:spMkLst>
            <pc:docMk/>
            <pc:sldMk cId="4046105260" sldId="272"/>
            <ac:spMk id="44" creationId="{1472D708-E6F4-5DDA-FE42-43B0ACBCDEA0}"/>
          </ac:spMkLst>
        </pc:spChg>
        <pc:spChg chg="add del mod">
          <ac:chgData name="Sara Moeller" userId="7b115ec66fd73573" providerId="LiveId" clId="{D30E58E4-78D8-4E06-8A5C-9DF21D01762D}" dt="2024-07-28T05:42:49.854" v="274" actId="478"/>
          <ac:spMkLst>
            <pc:docMk/>
            <pc:sldMk cId="4046105260" sldId="272"/>
            <ac:spMk id="45" creationId="{D6A936E8-CEE8-D74F-7D6D-45F54F0A3B68}"/>
          </ac:spMkLst>
        </pc:spChg>
        <pc:spChg chg="add mod">
          <ac:chgData name="Sara Moeller" userId="7b115ec66fd73573" providerId="LiveId" clId="{D30E58E4-78D8-4E06-8A5C-9DF21D01762D}" dt="2024-07-28T05:42:41.368" v="272" actId="164"/>
          <ac:spMkLst>
            <pc:docMk/>
            <pc:sldMk cId="4046105260" sldId="272"/>
            <ac:spMk id="46" creationId="{5F4B31F0-1D1B-4D8F-6A94-D55A1B95EF87}"/>
          </ac:spMkLst>
        </pc:spChg>
        <pc:spChg chg="add mod">
          <ac:chgData name="Sara Moeller" userId="7b115ec66fd73573" providerId="LiveId" clId="{D30E58E4-78D8-4E06-8A5C-9DF21D01762D}" dt="2024-07-28T05:42:41.368" v="272" actId="164"/>
          <ac:spMkLst>
            <pc:docMk/>
            <pc:sldMk cId="4046105260" sldId="272"/>
            <ac:spMk id="47" creationId="{6712123C-51FD-F915-BB6D-DD410B77C069}"/>
          </ac:spMkLst>
        </pc:spChg>
        <pc:spChg chg="mod">
          <ac:chgData name="Sara Moeller" userId="7b115ec66fd73573" providerId="LiveId" clId="{D30E58E4-78D8-4E06-8A5C-9DF21D01762D}" dt="2024-07-28T05:42:53.756" v="275"/>
          <ac:spMkLst>
            <pc:docMk/>
            <pc:sldMk cId="4046105260" sldId="272"/>
            <ac:spMk id="50" creationId="{C3A8039D-834A-3E33-B9D9-21D49A11B0E0}"/>
          </ac:spMkLst>
        </pc:spChg>
        <pc:spChg chg="mod">
          <ac:chgData name="Sara Moeller" userId="7b115ec66fd73573" providerId="LiveId" clId="{D30E58E4-78D8-4E06-8A5C-9DF21D01762D}" dt="2024-07-28T05:42:53.756" v="275"/>
          <ac:spMkLst>
            <pc:docMk/>
            <pc:sldMk cId="4046105260" sldId="272"/>
            <ac:spMk id="51" creationId="{988DBAFC-5E55-8207-8193-058ADC51EF8E}"/>
          </ac:spMkLst>
        </pc:spChg>
        <pc:spChg chg="mod">
          <ac:chgData name="Sara Moeller" userId="7b115ec66fd73573" providerId="LiveId" clId="{D30E58E4-78D8-4E06-8A5C-9DF21D01762D}" dt="2024-07-28T05:42:54.368" v="276"/>
          <ac:spMkLst>
            <pc:docMk/>
            <pc:sldMk cId="4046105260" sldId="272"/>
            <ac:spMk id="53" creationId="{6D7822E2-2251-F9C2-CE1D-BABD8DD68F55}"/>
          </ac:spMkLst>
        </pc:spChg>
        <pc:spChg chg="mod">
          <ac:chgData name="Sara Moeller" userId="7b115ec66fd73573" providerId="LiveId" clId="{D30E58E4-78D8-4E06-8A5C-9DF21D01762D}" dt="2024-07-28T05:42:54.368" v="276"/>
          <ac:spMkLst>
            <pc:docMk/>
            <pc:sldMk cId="4046105260" sldId="272"/>
            <ac:spMk id="54" creationId="{91ACC5E4-37B7-76C8-E9A5-FCDD0E41824F}"/>
          </ac:spMkLst>
        </pc:spChg>
        <pc:spChg chg="add mod">
          <ac:chgData name="Sara Moeller" userId="7b115ec66fd73573" providerId="LiveId" clId="{D30E58E4-78D8-4E06-8A5C-9DF21D01762D}" dt="2024-07-28T05:44:23.751" v="303" actId="164"/>
          <ac:spMkLst>
            <pc:docMk/>
            <pc:sldMk cId="4046105260" sldId="272"/>
            <ac:spMk id="55" creationId="{6DC76197-B378-B4A1-0C91-621EDFC9E712}"/>
          </ac:spMkLst>
        </pc:spChg>
        <pc:spChg chg="add mod">
          <ac:chgData name="Sara Moeller" userId="7b115ec66fd73573" providerId="LiveId" clId="{D30E58E4-78D8-4E06-8A5C-9DF21D01762D}" dt="2024-07-28T05:44:23.751" v="303" actId="164"/>
          <ac:spMkLst>
            <pc:docMk/>
            <pc:sldMk cId="4046105260" sldId="272"/>
            <ac:spMk id="56" creationId="{EAA25EBD-6B93-46B7-8F53-5AB264B686F2}"/>
          </ac:spMkLst>
        </pc:spChg>
        <pc:spChg chg="mod">
          <ac:chgData name="Sara Moeller" userId="7b115ec66fd73573" providerId="LiveId" clId="{D30E58E4-78D8-4E06-8A5C-9DF21D01762D}" dt="2024-07-28T05:44:25.552" v="304"/>
          <ac:spMkLst>
            <pc:docMk/>
            <pc:sldMk cId="4046105260" sldId="272"/>
            <ac:spMk id="59" creationId="{F7833A4D-6B6B-A32E-BDCB-3D46F53543D8}"/>
          </ac:spMkLst>
        </pc:spChg>
        <pc:spChg chg="mod">
          <ac:chgData name="Sara Moeller" userId="7b115ec66fd73573" providerId="LiveId" clId="{D30E58E4-78D8-4E06-8A5C-9DF21D01762D}" dt="2024-07-28T05:44:25.552" v="304"/>
          <ac:spMkLst>
            <pc:docMk/>
            <pc:sldMk cId="4046105260" sldId="272"/>
            <ac:spMk id="60" creationId="{9CDFA6B3-8DE3-5903-5587-0A52BD98652A}"/>
          </ac:spMkLst>
        </pc:spChg>
        <pc:spChg chg="add mod">
          <ac:chgData name="Sara Moeller" userId="7b115ec66fd73573" providerId="LiveId" clId="{D30E58E4-78D8-4E06-8A5C-9DF21D01762D}" dt="2024-07-28T05:45:48.823" v="314" actId="164"/>
          <ac:spMkLst>
            <pc:docMk/>
            <pc:sldMk cId="4046105260" sldId="272"/>
            <ac:spMk id="61" creationId="{193DB0E3-2B08-5922-3508-89DFF3FEAE1D}"/>
          </ac:spMkLst>
        </pc:spChg>
        <pc:spChg chg="add mod">
          <ac:chgData name="Sara Moeller" userId="7b115ec66fd73573" providerId="LiveId" clId="{D30E58E4-78D8-4E06-8A5C-9DF21D01762D}" dt="2024-07-28T05:45:48.823" v="314" actId="164"/>
          <ac:spMkLst>
            <pc:docMk/>
            <pc:sldMk cId="4046105260" sldId="272"/>
            <ac:spMk id="62" creationId="{76781648-8865-8A6C-61C6-715BD6D25AF5}"/>
          </ac:spMkLst>
        </pc:spChg>
        <pc:spChg chg="mod">
          <ac:chgData name="Sara Moeller" userId="7b115ec66fd73573" providerId="LiveId" clId="{D30E58E4-78D8-4E06-8A5C-9DF21D01762D}" dt="2024-07-28T05:45:50.885" v="315"/>
          <ac:spMkLst>
            <pc:docMk/>
            <pc:sldMk cId="4046105260" sldId="272"/>
            <ac:spMk id="65" creationId="{7F2E9C03-C615-1DB7-8A4D-680826268255}"/>
          </ac:spMkLst>
        </pc:spChg>
        <pc:spChg chg="mod">
          <ac:chgData name="Sara Moeller" userId="7b115ec66fd73573" providerId="LiveId" clId="{D30E58E4-78D8-4E06-8A5C-9DF21D01762D}" dt="2024-07-28T05:45:50.885" v="315"/>
          <ac:spMkLst>
            <pc:docMk/>
            <pc:sldMk cId="4046105260" sldId="272"/>
            <ac:spMk id="66" creationId="{BB4D7939-103F-C829-9653-089EE4F009B7}"/>
          </ac:spMkLst>
        </pc:spChg>
        <pc:spChg chg="mod">
          <ac:chgData name="Sara Moeller" userId="7b115ec66fd73573" providerId="LiveId" clId="{D30E58E4-78D8-4E06-8A5C-9DF21D01762D}" dt="2024-07-28T05:45:53.795" v="317"/>
          <ac:spMkLst>
            <pc:docMk/>
            <pc:sldMk cId="4046105260" sldId="272"/>
            <ac:spMk id="68" creationId="{509E2249-0EC6-F9B6-067F-135522BAC239}"/>
          </ac:spMkLst>
        </pc:spChg>
        <pc:spChg chg="mod">
          <ac:chgData name="Sara Moeller" userId="7b115ec66fd73573" providerId="LiveId" clId="{D30E58E4-78D8-4E06-8A5C-9DF21D01762D}" dt="2024-07-28T05:45:53.795" v="317"/>
          <ac:spMkLst>
            <pc:docMk/>
            <pc:sldMk cId="4046105260" sldId="272"/>
            <ac:spMk id="69" creationId="{9D2FF199-4E3E-E87C-D4C7-1651E824190A}"/>
          </ac:spMkLst>
        </pc:spChg>
        <pc:spChg chg="mod">
          <ac:chgData name="Sara Moeller" userId="7b115ec66fd73573" providerId="LiveId" clId="{D30E58E4-78D8-4E06-8A5C-9DF21D01762D}" dt="2024-07-28T05:45:58.598" v="319"/>
          <ac:spMkLst>
            <pc:docMk/>
            <pc:sldMk cId="4046105260" sldId="272"/>
            <ac:spMk id="71" creationId="{03D0CDAC-7112-FE7E-8712-CBD131079A8F}"/>
          </ac:spMkLst>
        </pc:spChg>
        <pc:spChg chg="mod">
          <ac:chgData name="Sara Moeller" userId="7b115ec66fd73573" providerId="LiveId" clId="{D30E58E4-78D8-4E06-8A5C-9DF21D01762D}" dt="2024-07-28T05:46:09.962" v="323" actId="1076"/>
          <ac:spMkLst>
            <pc:docMk/>
            <pc:sldMk cId="4046105260" sldId="272"/>
            <ac:spMk id="72" creationId="{CDF729ED-CF22-A5FA-EE0F-C984A3F33EAA}"/>
          </ac:spMkLst>
        </pc:spChg>
        <pc:spChg chg="add mod">
          <ac:chgData name="Sara Moeller" userId="7b115ec66fd73573" providerId="LiveId" clId="{D30E58E4-78D8-4E06-8A5C-9DF21D01762D}" dt="2024-07-28T05:51:09.320" v="402" actId="1037"/>
          <ac:spMkLst>
            <pc:docMk/>
            <pc:sldMk cId="4046105260" sldId="272"/>
            <ac:spMk id="74" creationId="{7380E7C5-D155-D445-15A0-A7824E8330D6}"/>
          </ac:spMkLst>
        </pc:spChg>
        <pc:spChg chg="add mod">
          <ac:chgData name="Sara Moeller" userId="7b115ec66fd73573" providerId="LiveId" clId="{D30E58E4-78D8-4E06-8A5C-9DF21D01762D}" dt="2024-07-28T05:51:09.320" v="402" actId="1037"/>
          <ac:spMkLst>
            <pc:docMk/>
            <pc:sldMk cId="4046105260" sldId="272"/>
            <ac:spMk id="75" creationId="{0A220BE2-1A99-54FA-2BD2-51389F36B42A}"/>
          </ac:spMkLst>
        </pc:spChg>
        <pc:spChg chg="mod">
          <ac:chgData name="Sara Moeller" userId="7b115ec66fd73573" providerId="LiveId" clId="{D30E58E4-78D8-4E06-8A5C-9DF21D01762D}" dt="2024-07-28T05:47:51.398" v="336"/>
          <ac:spMkLst>
            <pc:docMk/>
            <pc:sldMk cId="4046105260" sldId="272"/>
            <ac:spMk id="84" creationId="{1A794EB5-985A-3F7C-12B4-69C0B11096BE}"/>
          </ac:spMkLst>
        </pc:spChg>
        <pc:spChg chg="mod">
          <ac:chgData name="Sara Moeller" userId="7b115ec66fd73573" providerId="LiveId" clId="{D30E58E4-78D8-4E06-8A5C-9DF21D01762D}" dt="2024-07-28T05:47:51.398" v="336"/>
          <ac:spMkLst>
            <pc:docMk/>
            <pc:sldMk cId="4046105260" sldId="272"/>
            <ac:spMk id="85" creationId="{62CE4FC0-477E-27D7-5A27-1EAF2A08C536}"/>
          </ac:spMkLst>
        </pc:spChg>
        <pc:spChg chg="mod">
          <ac:chgData name="Sara Moeller" userId="7b115ec66fd73573" providerId="LiveId" clId="{D30E58E4-78D8-4E06-8A5C-9DF21D01762D}" dt="2024-07-28T05:47:51.398" v="336"/>
          <ac:spMkLst>
            <pc:docMk/>
            <pc:sldMk cId="4046105260" sldId="272"/>
            <ac:spMk id="86" creationId="{647AC179-3D92-966C-9DDA-AE875F7F1CE1}"/>
          </ac:spMkLst>
        </pc:spChg>
        <pc:spChg chg="mod">
          <ac:chgData name="Sara Moeller" userId="7b115ec66fd73573" providerId="LiveId" clId="{D30E58E4-78D8-4E06-8A5C-9DF21D01762D}" dt="2024-07-28T05:47:51.398" v="336"/>
          <ac:spMkLst>
            <pc:docMk/>
            <pc:sldMk cId="4046105260" sldId="272"/>
            <ac:spMk id="87" creationId="{56CAF254-1CDA-E78A-2B37-FA1945E43F87}"/>
          </ac:spMkLst>
        </pc:spChg>
        <pc:spChg chg="mod">
          <ac:chgData name="Sara Moeller" userId="7b115ec66fd73573" providerId="LiveId" clId="{D30E58E4-78D8-4E06-8A5C-9DF21D01762D}" dt="2024-07-28T05:47:51.398" v="336"/>
          <ac:spMkLst>
            <pc:docMk/>
            <pc:sldMk cId="4046105260" sldId="272"/>
            <ac:spMk id="88" creationId="{092FD679-DE62-1945-FD19-C3EB0D43B1AF}"/>
          </ac:spMkLst>
        </pc:spChg>
        <pc:spChg chg="mod">
          <ac:chgData name="Sara Moeller" userId="7b115ec66fd73573" providerId="LiveId" clId="{D30E58E4-78D8-4E06-8A5C-9DF21D01762D}" dt="2024-07-28T05:47:51.398" v="336"/>
          <ac:spMkLst>
            <pc:docMk/>
            <pc:sldMk cId="4046105260" sldId="272"/>
            <ac:spMk id="89" creationId="{D0AFC6DF-F662-FA81-9C00-B89BA2C6CE75}"/>
          </ac:spMkLst>
        </pc:spChg>
        <pc:spChg chg="mod">
          <ac:chgData name="Sara Moeller" userId="7b115ec66fd73573" providerId="LiveId" clId="{D30E58E4-78D8-4E06-8A5C-9DF21D01762D}" dt="2024-07-28T05:47:51.398" v="336"/>
          <ac:spMkLst>
            <pc:docMk/>
            <pc:sldMk cId="4046105260" sldId="272"/>
            <ac:spMk id="90" creationId="{C78E364C-9867-A3AE-5F89-C8433A7C4A18}"/>
          </ac:spMkLst>
        </pc:spChg>
        <pc:spChg chg="mod">
          <ac:chgData name="Sara Moeller" userId="7b115ec66fd73573" providerId="LiveId" clId="{D30E58E4-78D8-4E06-8A5C-9DF21D01762D}" dt="2024-07-28T05:47:51.398" v="336"/>
          <ac:spMkLst>
            <pc:docMk/>
            <pc:sldMk cId="4046105260" sldId="272"/>
            <ac:spMk id="91" creationId="{B03AA88F-A8B4-ACD5-7C49-7E19FBDD5E1A}"/>
          </ac:spMkLst>
        </pc:spChg>
        <pc:spChg chg="mod">
          <ac:chgData name="Sara Moeller" userId="7b115ec66fd73573" providerId="LiveId" clId="{D30E58E4-78D8-4E06-8A5C-9DF21D01762D}" dt="2024-07-28T05:47:51.398" v="336"/>
          <ac:spMkLst>
            <pc:docMk/>
            <pc:sldMk cId="4046105260" sldId="272"/>
            <ac:spMk id="92" creationId="{5CF1C54B-E00E-E3EF-6C78-148F82C2563B}"/>
          </ac:spMkLst>
        </pc:spChg>
        <pc:spChg chg="mod">
          <ac:chgData name="Sara Moeller" userId="7b115ec66fd73573" providerId="LiveId" clId="{D30E58E4-78D8-4E06-8A5C-9DF21D01762D}" dt="2024-07-28T05:47:51.398" v="336"/>
          <ac:spMkLst>
            <pc:docMk/>
            <pc:sldMk cId="4046105260" sldId="272"/>
            <ac:spMk id="93" creationId="{E41D05ED-7668-70FE-861E-3F66DB5C4EB2}"/>
          </ac:spMkLst>
        </pc:spChg>
        <pc:spChg chg="mod">
          <ac:chgData name="Sara Moeller" userId="7b115ec66fd73573" providerId="LiveId" clId="{D30E58E4-78D8-4E06-8A5C-9DF21D01762D}" dt="2024-07-28T05:47:51.398" v="336"/>
          <ac:spMkLst>
            <pc:docMk/>
            <pc:sldMk cId="4046105260" sldId="272"/>
            <ac:spMk id="94" creationId="{C9A58038-A999-60AC-B8C9-AE662E1EC6B1}"/>
          </ac:spMkLst>
        </pc:spChg>
        <pc:spChg chg="mod">
          <ac:chgData name="Sara Moeller" userId="7b115ec66fd73573" providerId="LiveId" clId="{D30E58E4-78D8-4E06-8A5C-9DF21D01762D}" dt="2024-07-28T05:47:51.398" v="336"/>
          <ac:spMkLst>
            <pc:docMk/>
            <pc:sldMk cId="4046105260" sldId="272"/>
            <ac:spMk id="95" creationId="{91498779-BA40-A4A9-EE86-CCE7C0734205}"/>
          </ac:spMkLst>
        </pc:spChg>
        <pc:spChg chg="mod">
          <ac:chgData name="Sara Moeller" userId="7b115ec66fd73573" providerId="LiveId" clId="{D30E58E4-78D8-4E06-8A5C-9DF21D01762D}" dt="2024-07-28T05:47:51.398" v="336"/>
          <ac:spMkLst>
            <pc:docMk/>
            <pc:sldMk cId="4046105260" sldId="272"/>
            <ac:spMk id="100" creationId="{77FE8C56-FE47-3028-3D6B-214AA6DB2527}"/>
          </ac:spMkLst>
        </pc:spChg>
        <pc:spChg chg="mod">
          <ac:chgData name="Sara Moeller" userId="7b115ec66fd73573" providerId="LiveId" clId="{D30E58E4-78D8-4E06-8A5C-9DF21D01762D}" dt="2024-07-28T05:47:51.398" v="336"/>
          <ac:spMkLst>
            <pc:docMk/>
            <pc:sldMk cId="4046105260" sldId="272"/>
            <ac:spMk id="101" creationId="{432C4F23-A234-CE8E-C193-BB137F7DE324}"/>
          </ac:spMkLst>
        </pc:spChg>
        <pc:spChg chg="mod">
          <ac:chgData name="Sara Moeller" userId="7b115ec66fd73573" providerId="LiveId" clId="{D30E58E4-78D8-4E06-8A5C-9DF21D01762D}" dt="2024-07-28T05:47:51.398" v="336"/>
          <ac:spMkLst>
            <pc:docMk/>
            <pc:sldMk cId="4046105260" sldId="272"/>
            <ac:spMk id="102" creationId="{3A8900C1-2205-9AAA-F42E-8C63C2DF5FD9}"/>
          </ac:spMkLst>
        </pc:spChg>
        <pc:spChg chg="mod">
          <ac:chgData name="Sara Moeller" userId="7b115ec66fd73573" providerId="LiveId" clId="{D30E58E4-78D8-4E06-8A5C-9DF21D01762D}" dt="2024-07-28T05:47:51.398" v="336"/>
          <ac:spMkLst>
            <pc:docMk/>
            <pc:sldMk cId="4046105260" sldId="272"/>
            <ac:spMk id="103" creationId="{20899590-919E-9DED-1F10-E102EBBE6C96}"/>
          </ac:spMkLst>
        </pc:spChg>
        <pc:spChg chg="mod">
          <ac:chgData name="Sara Moeller" userId="7b115ec66fd73573" providerId="LiveId" clId="{D30E58E4-78D8-4E06-8A5C-9DF21D01762D}" dt="2024-07-28T05:47:51.398" v="336"/>
          <ac:spMkLst>
            <pc:docMk/>
            <pc:sldMk cId="4046105260" sldId="272"/>
            <ac:spMk id="104" creationId="{301636AB-1510-38AB-5E70-E317BE8127F7}"/>
          </ac:spMkLst>
        </pc:spChg>
        <pc:spChg chg="mod">
          <ac:chgData name="Sara Moeller" userId="7b115ec66fd73573" providerId="LiveId" clId="{D30E58E4-78D8-4E06-8A5C-9DF21D01762D}" dt="2024-07-28T05:47:51.398" v="336"/>
          <ac:spMkLst>
            <pc:docMk/>
            <pc:sldMk cId="4046105260" sldId="272"/>
            <ac:spMk id="105" creationId="{85D0AE15-B2A4-4D38-0A5E-DE9B478E6ACE}"/>
          </ac:spMkLst>
        </pc:spChg>
        <pc:spChg chg="mod">
          <ac:chgData name="Sara Moeller" userId="7b115ec66fd73573" providerId="LiveId" clId="{D30E58E4-78D8-4E06-8A5C-9DF21D01762D}" dt="2024-07-28T05:47:51.398" v="336"/>
          <ac:spMkLst>
            <pc:docMk/>
            <pc:sldMk cId="4046105260" sldId="272"/>
            <ac:spMk id="106" creationId="{5404FB32-9B71-E7B5-3558-1E1D074EA13E}"/>
          </ac:spMkLst>
        </pc:spChg>
        <pc:spChg chg="mod">
          <ac:chgData name="Sara Moeller" userId="7b115ec66fd73573" providerId="LiveId" clId="{D30E58E4-78D8-4E06-8A5C-9DF21D01762D}" dt="2024-07-28T05:47:51.398" v="336"/>
          <ac:spMkLst>
            <pc:docMk/>
            <pc:sldMk cId="4046105260" sldId="272"/>
            <ac:spMk id="107" creationId="{C704A3CF-136A-18FB-C42D-451EA39D0160}"/>
          </ac:spMkLst>
        </pc:spChg>
        <pc:spChg chg="mod">
          <ac:chgData name="Sara Moeller" userId="7b115ec66fd73573" providerId="LiveId" clId="{D30E58E4-78D8-4E06-8A5C-9DF21D01762D}" dt="2024-07-28T05:47:51.398" v="336"/>
          <ac:spMkLst>
            <pc:docMk/>
            <pc:sldMk cId="4046105260" sldId="272"/>
            <ac:spMk id="108" creationId="{1B4C20F0-B4BD-0571-C48C-E2ABFB85820C}"/>
          </ac:spMkLst>
        </pc:spChg>
        <pc:spChg chg="mod">
          <ac:chgData name="Sara Moeller" userId="7b115ec66fd73573" providerId="LiveId" clId="{D30E58E4-78D8-4E06-8A5C-9DF21D01762D}" dt="2024-07-28T05:47:51.398" v="336"/>
          <ac:spMkLst>
            <pc:docMk/>
            <pc:sldMk cId="4046105260" sldId="272"/>
            <ac:spMk id="109" creationId="{D2A6A732-ED9C-05D7-1917-72473642DFC4}"/>
          </ac:spMkLst>
        </pc:spChg>
        <pc:spChg chg="mod">
          <ac:chgData name="Sara Moeller" userId="7b115ec66fd73573" providerId="LiveId" clId="{D30E58E4-78D8-4E06-8A5C-9DF21D01762D}" dt="2024-07-28T05:47:51.398" v="336"/>
          <ac:spMkLst>
            <pc:docMk/>
            <pc:sldMk cId="4046105260" sldId="272"/>
            <ac:spMk id="110" creationId="{18AD959F-ABED-60BC-AA42-80767B727E12}"/>
          </ac:spMkLst>
        </pc:spChg>
        <pc:spChg chg="mod">
          <ac:chgData name="Sara Moeller" userId="7b115ec66fd73573" providerId="LiveId" clId="{D30E58E4-78D8-4E06-8A5C-9DF21D01762D}" dt="2024-07-28T05:47:51.398" v="336"/>
          <ac:spMkLst>
            <pc:docMk/>
            <pc:sldMk cId="4046105260" sldId="272"/>
            <ac:spMk id="111" creationId="{F4152D1D-557F-EA17-C34E-465EAAA1F540}"/>
          </ac:spMkLst>
        </pc:spChg>
        <pc:spChg chg="mod">
          <ac:chgData name="Sara Moeller" userId="7b115ec66fd73573" providerId="LiveId" clId="{D30E58E4-78D8-4E06-8A5C-9DF21D01762D}" dt="2024-07-28T05:48:39.766" v="347"/>
          <ac:spMkLst>
            <pc:docMk/>
            <pc:sldMk cId="4046105260" sldId="272"/>
            <ac:spMk id="115" creationId="{FD39F79F-482B-DDE2-183F-9B5F6E9BB716}"/>
          </ac:spMkLst>
        </pc:spChg>
        <pc:spChg chg="mod">
          <ac:chgData name="Sara Moeller" userId="7b115ec66fd73573" providerId="LiveId" clId="{D30E58E4-78D8-4E06-8A5C-9DF21D01762D}" dt="2024-07-28T05:48:39.766" v="347"/>
          <ac:spMkLst>
            <pc:docMk/>
            <pc:sldMk cId="4046105260" sldId="272"/>
            <ac:spMk id="116" creationId="{FB568DAD-5918-0BB2-4B81-820A78E62154}"/>
          </ac:spMkLst>
        </pc:spChg>
        <pc:spChg chg="mod">
          <ac:chgData name="Sara Moeller" userId="7b115ec66fd73573" providerId="LiveId" clId="{D30E58E4-78D8-4E06-8A5C-9DF21D01762D}" dt="2024-07-28T05:48:39.766" v="347"/>
          <ac:spMkLst>
            <pc:docMk/>
            <pc:sldMk cId="4046105260" sldId="272"/>
            <ac:spMk id="118" creationId="{8BDBF9F5-7C1E-0D60-811D-ADDF60F0AB55}"/>
          </ac:spMkLst>
        </pc:spChg>
        <pc:spChg chg="mod">
          <ac:chgData name="Sara Moeller" userId="7b115ec66fd73573" providerId="LiveId" clId="{D30E58E4-78D8-4E06-8A5C-9DF21D01762D}" dt="2024-07-28T05:48:39.766" v="347"/>
          <ac:spMkLst>
            <pc:docMk/>
            <pc:sldMk cId="4046105260" sldId="272"/>
            <ac:spMk id="119" creationId="{96B44A9D-BABC-0A53-E88A-57081D48E348}"/>
          </ac:spMkLst>
        </pc:spChg>
        <pc:spChg chg="mod">
          <ac:chgData name="Sara Moeller" userId="7b115ec66fd73573" providerId="LiveId" clId="{D30E58E4-78D8-4E06-8A5C-9DF21D01762D}" dt="2024-07-28T05:48:39.766" v="347"/>
          <ac:spMkLst>
            <pc:docMk/>
            <pc:sldMk cId="4046105260" sldId="272"/>
            <ac:spMk id="121" creationId="{3B81A681-D202-D25B-2A6F-2F9FA64CEEFF}"/>
          </ac:spMkLst>
        </pc:spChg>
        <pc:spChg chg="mod">
          <ac:chgData name="Sara Moeller" userId="7b115ec66fd73573" providerId="LiveId" clId="{D30E58E4-78D8-4E06-8A5C-9DF21D01762D}" dt="2024-07-28T05:48:39.766" v="347"/>
          <ac:spMkLst>
            <pc:docMk/>
            <pc:sldMk cId="4046105260" sldId="272"/>
            <ac:spMk id="122" creationId="{4C76312C-8C58-32C1-A215-5E9AB66E6057}"/>
          </ac:spMkLst>
        </pc:spChg>
        <pc:spChg chg="mod">
          <ac:chgData name="Sara Moeller" userId="7b115ec66fd73573" providerId="LiveId" clId="{D30E58E4-78D8-4E06-8A5C-9DF21D01762D}" dt="2024-07-28T05:50:25.860" v="368" actId="165"/>
          <ac:spMkLst>
            <pc:docMk/>
            <pc:sldMk cId="4046105260" sldId="272"/>
            <ac:spMk id="128" creationId="{150B8141-C5E8-376A-544D-84598B561E46}"/>
          </ac:spMkLst>
        </pc:spChg>
        <pc:spChg chg="mod">
          <ac:chgData name="Sara Moeller" userId="7b115ec66fd73573" providerId="LiveId" clId="{D30E58E4-78D8-4E06-8A5C-9DF21D01762D}" dt="2024-07-28T05:50:25.860" v="368" actId="165"/>
          <ac:spMkLst>
            <pc:docMk/>
            <pc:sldMk cId="4046105260" sldId="272"/>
            <ac:spMk id="129" creationId="{72CD4E14-E992-27B3-9F6E-54FFB5282FE6}"/>
          </ac:spMkLst>
        </pc:spChg>
        <pc:spChg chg="mod">
          <ac:chgData name="Sara Moeller" userId="7b115ec66fd73573" providerId="LiveId" clId="{D30E58E4-78D8-4E06-8A5C-9DF21D01762D}" dt="2024-07-28T05:50:25.860" v="368" actId="165"/>
          <ac:spMkLst>
            <pc:docMk/>
            <pc:sldMk cId="4046105260" sldId="272"/>
            <ac:spMk id="130" creationId="{143C3E92-263D-D99D-91E7-0CC3EAE4B1B9}"/>
          </ac:spMkLst>
        </pc:spChg>
        <pc:spChg chg="mod">
          <ac:chgData name="Sara Moeller" userId="7b115ec66fd73573" providerId="LiveId" clId="{D30E58E4-78D8-4E06-8A5C-9DF21D01762D}" dt="2024-07-28T05:50:25.860" v="368" actId="165"/>
          <ac:spMkLst>
            <pc:docMk/>
            <pc:sldMk cId="4046105260" sldId="272"/>
            <ac:spMk id="131" creationId="{796DEEA0-3CD5-86B1-AEB4-7E8FBAB91171}"/>
          </ac:spMkLst>
        </pc:spChg>
        <pc:spChg chg="mod">
          <ac:chgData name="Sara Moeller" userId="7b115ec66fd73573" providerId="LiveId" clId="{D30E58E4-78D8-4E06-8A5C-9DF21D01762D}" dt="2024-07-28T05:50:25.860" v="368" actId="165"/>
          <ac:spMkLst>
            <pc:docMk/>
            <pc:sldMk cId="4046105260" sldId="272"/>
            <ac:spMk id="132" creationId="{06EDE13A-8D91-781F-92AD-680EE6B51DE4}"/>
          </ac:spMkLst>
        </pc:spChg>
        <pc:spChg chg="mod">
          <ac:chgData name="Sara Moeller" userId="7b115ec66fd73573" providerId="LiveId" clId="{D30E58E4-78D8-4E06-8A5C-9DF21D01762D}" dt="2024-07-28T05:50:25.860" v="368" actId="165"/>
          <ac:spMkLst>
            <pc:docMk/>
            <pc:sldMk cId="4046105260" sldId="272"/>
            <ac:spMk id="133" creationId="{6C206145-0019-04B3-A85D-17D7A4195C73}"/>
          </ac:spMkLst>
        </pc:spChg>
        <pc:spChg chg="mod">
          <ac:chgData name="Sara Moeller" userId="7b115ec66fd73573" providerId="LiveId" clId="{D30E58E4-78D8-4E06-8A5C-9DF21D01762D}" dt="2024-07-28T05:50:25.860" v="368" actId="165"/>
          <ac:spMkLst>
            <pc:docMk/>
            <pc:sldMk cId="4046105260" sldId="272"/>
            <ac:spMk id="134" creationId="{141EFED7-F6B4-79C3-8861-C4093C8761DA}"/>
          </ac:spMkLst>
        </pc:spChg>
        <pc:spChg chg="mod">
          <ac:chgData name="Sara Moeller" userId="7b115ec66fd73573" providerId="LiveId" clId="{D30E58E4-78D8-4E06-8A5C-9DF21D01762D}" dt="2024-07-28T05:50:40.502" v="370" actId="1076"/>
          <ac:spMkLst>
            <pc:docMk/>
            <pc:sldMk cId="4046105260" sldId="272"/>
            <ac:spMk id="135" creationId="{3337D5CD-EB48-1C9F-0C37-5076DF77EFEF}"/>
          </ac:spMkLst>
        </pc:spChg>
        <pc:spChg chg="mod">
          <ac:chgData name="Sara Moeller" userId="7b115ec66fd73573" providerId="LiveId" clId="{D30E58E4-78D8-4E06-8A5C-9DF21D01762D}" dt="2024-07-28T05:51:35.090" v="411"/>
          <ac:spMkLst>
            <pc:docMk/>
            <pc:sldMk cId="4046105260" sldId="272"/>
            <ac:spMk id="144" creationId="{46F76D26-5D8D-D5CE-66B3-43496CE2B315}"/>
          </ac:spMkLst>
        </pc:spChg>
        <pc:spChg chg="mod">
          <ac:chgData name="Sara Moeller" userId="7b115ec66fd73573" providerId="LiveId" clId="{D30E58E4-78D8-4E06-8A5C-9DF21D01762D}" dt="2024-07-28T05:51:35.090" v="411"/>
          <ac:spMkLst>
            <pc:docMk/>
            <pc:sldMk cId="4046105260" sldId="272"/>
            <ac:spMk id="145" creationId="{CD127C72-0548-717D-CB13-74A3345B8F20}"/>
          </ac:spMkLst>
        </pc:spChg>
        <pc:spChg chg="mod">
          <ac:chgData name="Sara Moeller" userId="7b115ec66fd73573" providerId="LiveId" clId="{D30E58E4-78D8-4E06-8A5C-9DF21D01762D}" dt="2024-07-28T05:51:35.090" v="411"/>
          <ac:spMkLst>
            <pc:docMk/>
            <pc:sldMk cId="4046105260" sldId="272"/>
            <ac:spMk id="146" creationId="{53BFBAC5-AA0E-853A-19ED-2A272C94BA5B}"/>
          </ac:spMkLst>
        </pc:spChg>
        <pc:spChg chg="mod">
          <ac:chgData name="Sara Moeller" userId="7b115ec66fd73573" providerId="LiveId" clId="{D30E58E4-78D8-4E06-8A5C-9DF21D01762D}" dt="2024-07-28T05:51:35.090" v="411"/>
          <ac:spMkLst>
            <pc:docMk/>
            <pc:sldMk cId="4046105260" sldId="272"/>
            <ac:spMk id="147" creationId="{72AE86F4-EE2F-BE99-2EAE-E4B165E003EB}"/>
          </ac:spMkLst>
        </pc:spChg>
        <pc:spChg chg="mod">
          <ac:chgData name="Sara Moeller" userId="7b115ec66fd73573" providerId="LiveId" clId="{D30E58E4-78D8-4E06-8A5C-9DF21D01762D}" dt="2024-07-28T05:51:35.090" v="411"/>
          <ac:spMkLst>
            <pc:docMk/>
            <pc:sldMk cId="4046105260" sldId="272"/>
            <ac:spMk id="148" creationId="{1F13B752-DA46-14E3-F7A8-B797075609D2}"/>
          </ac:spMkLst>
        </pc:spChg>
        <pc:spChg chg="mod">
          <ac:chgData name="Sara Moeller" userId="7b115ec66fd73573" providerId="LiveId" clId="{D30E58E4-78D8-4E06-8A5C-9DF21D01762D}" dt="2024-07-28T05:51:35.090" v="411"/>
          <ac:spMkLst>
            <pc:docMk/>
            <pc:sldMk cId="4046105260" sldId="272"/>
            <ac:spMk id="149" creationId="{4EA119DD-1F75-8648-29C6-0D00F7298C34}"/>
          </ac:spMkLst>
        </pc:spChg>
        <pc:spChg chg="mod">
          <ac:chgData name="Sara Moeller" userId="7b115ec66fd73573" providerId="LiveId" clId="{D30E58E4-78D8-4E06-8A5C-9DF21D01762D}" dt="2024-07-28T05:51:35.090" v="411"/>
          <ac:spMkLst>
            <pc:docMk/>
            <pc:sldMk cId="4046105260" sldId="272"/>
            <ac:spMk id="150" creationId="{37088FC5-6368-1EC4-2B72-36D15C135374}"/>
          </ac:spMkLst>
        </pc:spChg>
        <pc:spChg chg="mod">
          <ac:chgData name="Sara Moeller" userId="7b115ec66fd73573" providerId="LiveId" clId="{D30E58E4-78D8-4E06-8A5C-9DF21D01762D}" dt="2024-07-28T05:51:35.090" v="411"/>
          <ac:spMkLst>
            <pc:docMk/>
            <pc:sldMk cId="4046105260" sldId="272"/>
            <ac:spMk id="151" creationId="{520B8A60-E521-A378-2307-82A77181E18F}"/>
          </ac:spMkLst>
        </pc:spChg>
        <pc:spChg chg="mod">
          <ac:chgData name="Sara Moeller" userId="7b115ec66fd73573" providerId="LiveId" clId="{D30E58E4-78D8-4E06-8A5C-9DF21D01762D}" dt="2024-07-28T05:51:35.090" v="411"/>
          <ac:spMkLst>
            <pc:docMk/>
            <pc:sldMk cId="4046105260" sldId="272"/>
            <ac:spMk id="152" creationId="{C3BF31B3-7ED8-4C0A-BFBA-A1B44D1E5149}"/>
          </ac:spMkLst>
        </pc:spChg>
        <pc:spChg chg="mod">
          <ac:chgData name="Sara Moeller" userId="7b115ec66fd73573" providerId="LiveId" clId="{D30E58E4-78D8-4E06-8A5C-9DF21D01762D}" dt="2024-07-28T05:51:35.090" v="411"/>
          <ac:spMkLst>
            <pc:docMk/>
            <pc:sldMk cId="4046105260" sldId="272"/>
            <ac:spMk id="153" creationId="{734EA606-BCF5-B9FB-3EF6-882ED86F0641}"/>
          </ac:spMkLst>
        </pc:spChg>
        <pc:spChg chg="mod">
          <ac:chgData name="Sara Moeller" userId="7b115ec66fd73573" providerId="LiveId" clId="{D30E58E4-78D8-4E06-8A5C-9DF21D01762D}" dt="2024-07-28T05:51:35.090" v="411"/>
          <ac:spMkLst>
            <pc:docMk/>
            <pc:sldMk cId="4046105260" sldId="272"/>
            <ac:spMk id="154" creationId="{07B786B5-DFC3-550B-4F78-A9A003643914}"/>
          </ac:spMkLst>
        </pc:spChg>
        <pc:spChg chg="mod">
          <ac:chgData name="Sara Moeller" userId="7b115ec66fd73573" providerId="LiveId" clId="{D30E58E4-78D8-4E06-8A5C-9DF21D01762D}" dt="2024-07-28T05:51:35.090" v="411"/>
          <ac:spMkLst>
            <pc:docMk/>
            <pc:sldMk cId="4046105260" sldId="272"/>
            <ac:spMk id="155" creationId="{87770E4E-ADA8-20C8-EAD4-9E0A65DEC9F9}"/>
          </ac:spMkLst>
        </pc:spChg>
        <pc:spChg chg="mod">
          <ac:chgData name="Sara Moeller" userId="7b115ec66fd73573" providerId="LiveId" clId="{D30E58E4-78D8-4E06-8A5C-9DF21D01762D}" dt="2024-07-28T05:51:35.090" v="411"/>
          <ac:spMkLst>
            <pc:docMk/>
            <pc:sldMk cId="4046105260" sldId="272"/>
            <ac:spMk id="160" creationId="{B0974027-05E6-385B-8656-539DE4CA263D}"/>
          </ac:spMkLst>
        </pc:spChg>
        <pc:spChg chg="mod">
          <ac:chgData name="Sara Moeller" userId="7b115ec66fd73573" providerId="LiveId" clId="{D30E58E4-78D8-4E06-8A5C-9DF21D01762D}" dt="2024-07-28T05:51:35.090" v="411"/>
          <ac:spMkLst>
            <pc:docMk/>
            <pc:sldMk cId="4046105260" sldId="272"/>
            <ac:spMk id="161" creationId="{03E8A095-144C-203D-3CAC-AE70AB11EC50}"/>
          </ac:spMkLst>
        </pc:spChg>
        <pc:spChg chg="mod">
          <ac:chgData name="Sara Moeller" userId="7b115ec66fd73573" providerId="LiveId" clId="{D30E58E4-78D8-4E06-8A5C-9DF21D01762D}" dt="2024-07-28T05:51:35.090" v="411"/>
          <ac:spMkLst>
            <pc:docMk/>
            <pc:sldMk cId="4046105260" sldId="272"/>
            <ac:spMk id="162" creationId="{036CC852-B33F-164F-F153-9DB17FC6CAF3}"/>
          </ac:spMkLst>
        </pc:spChg>
        <pc:spChg chg="mod">
          <ac:chgData name="Sara Moeller" userId="7b115ec66fd73573" providerId="LiveId" clId="{D30E58E4-78D8-4E06-8A5C-9DF21D01762D}" dt="2024-07-28T05:51:35.090" v="411"/>
          <ac:spMkLst>
            <pc:docMk/>
            <pc:sldMk cId="4046105260" sldId="272"/>
            <ac:spMk id="163" creationId="{783E3F80-C748-10F1-8160-DEE3C342B465}"/>
          </ac:spMkLst>
        </pc:spChg>
        <pc:spChg chg="mod">
          <ac:chgData name="Sara Moeller" userId="7b115ec66fd73573" providerId="LiveId" clId="{D30E58E4-78D8-4E06-8A5C-9DF21D01762D}" dt="2024-07-28T05:51:35.090" v="411"/>
          <ac:spMkLst>
            <pc:docMk/>
            <pc:sldMk cId="4046105260" sldId="272"/>
            <ac:spMk id="164" creationId="{C1CBE20B-AE0D-188A-3283-43C8E6C30A8F}"/>
          </ac:spMkLst>
        </pc:spChg>
        <pc:spChg chg="mod">
          <ac:chgData name="Sara Moeller" userId="7b115ec66fd73573" providerId="LiveId" clId="{D30E58E4-78D8-4E06-8A5C-9DF21D01762D}" dt="2024-07-28T05:51:35.090" v="411"/>
          <ac:spMkLst>
            <pc:docMk/>
            <pc:sldMk cId="4046105260" sldId="272"/>
            <ac:spMk id="165" creationId="{A1D0F3CB-6835-7BA1-41A9-FF2EB1700152}"/>
          </ac:spMkLst>
        </pc:spChg>
        <pc:spChg chg="mod">
          <ac:chgData name="Sara Moeller" userId="7b115ec66fd73573" providerId="LiveId" clId="{D30E58E4-78D8-4E06-8A5C-9DF21D01762D}" dt="2024-07-28T05:51:35.090" v="411"/>
          <ac:spMkLst>
            <pc:docMk/>
            <pc:sldMk cId="4046105260" sldId="272"/>
            <ac:spMk id="166" creationId="{2D26D930-DDFB-81F5-F342-B46CE030B770}"/>
          </ac:spMkLst>
        </pc:spChg>
        <pc:spChg chg="mod">
          <ac:chgData name="Sara Moeller" userId="7b115ec66fd73573" providerId="LiveId" clId="{D30E58E4-78D8-4E06-8A5C-9DF21D01762D}" dt="2024-07-28T05:51:35.090" v="411"/>
          <ac:spMkLst>
            <pc:docMk/>
            <pc:sldMk cId="4046105260" sldId="272"/>
            <ac:spMk id="167" creationId="{C72770F9-E099-8BBF-69CC-5ABF4C230FE2}"/>
          </ac:spMkLst>
        </pc:spChg>
        <pc:spChg chg="mod">
          <ac:chgData name="Sara Moeller" userId="7b115ec66fd73573" providerId="LiveId" clId="{D30E58E4-78D8-4E06-8A5C-9DF21D01762D}" dt="2024-07-28T05:51:35.090" v="411"/>
          <ac:spMkLst>
            <pc:docMk/>
            <pc:sldMk cId="4046105260" sldId="272"/>
            <ac:spMk id="168" creationId="{20242D54-098F-EA08-0102-7E54BB751D5F}"/>
          </ac:spMkLst>
        </pc:spChg>
        <pc:spChg chg="mod">
          <ac:chgData name="Sara Moeller" userId="7b115ec66fd73573" providerId="LiveId" clId="{D30E58E4-78D8-4E06-8A5C-9DF21D01762D}" dt="2024-07-28T05:51:35.090" v="411"/>
          <ac:spMkLst>
            <pc:docMk/>
            <pc:sldMk cId="4046105260" sldId="272"/>
            <ac:spMk id="169" creationId="{54F6BBC6-8CD8-0CA2-F994-80541A0A95CE}"/>
          </ac:spMkLst>
        </pc:spChg>
        <pc:spChg chg="mod">
          <ac:chgData name="Sara Moeller" userId="7b115ec66fd73573" providerId="LiveId" clId="{D30E58E4-78D8-4E06-8A5C-9DF21D01762D}" dt="2024-07-28T05:51:35.090" v="411"/>
          <ac:spMkLst>
            <pc:docMk/>
            <pc:sldMk cId="4046105260" sldId="272"/>
            <ac:spMk id="170" creationId="{B4E77B91-3A04-DE91-43DA-97304AF7377C}"/>
          </ac:spMkLst>
        </pc:spChg>
        <pc:spChg chg="mod">
          <ac:chgData name="Sara Moeller" userId="7b115ec66fd73573" providerId="LiveId" clId="{D30E58E4-78D8-4E06-8A5C-9DF21D01762D}" dt="2024-07-28T05:51:35.090" v="411"/>
          <ac:spMkLst>
            <pc:docMk/>
            <pc:sldMk cId="4046105260" sldId="272"/>
            <ac:spMk id="171" creationId="{3E004054-8680-E2DF-CAFD-9C00CA25922B}"/>
          </ac:spMkLst>
        </pc:spChg>
        <pc:spChg chg="mod">
          <ac:chgData name="Sara Moeller" userId="7b115ec66fd73573" providerId="LiveId" clId="{D30E58E4-78D8-4E06-8A5C-9DF21D01762D}" dt="2024-07-28T05:51:46.748" v="413"/>
          <ac:spMkLst>
            <pc:docMk/>
            <pc:sldMk cId="4046105260" sldId="272"/>
            <ac:spMk id="175" creationId="{E94F8902-8D30-F7D5-1396-824229ED1327}"/>
          </ac:spMkLst>
        </pc:spChg>
        <pc:spChg chg="mod">
          <ac:chgData name="Sara Moeller" userId="7b115ec66fd73573" providerId="LiveId" clId="{D30E58E4-78D8-4E06-8A5C-9DF21D01762D}" dt="2024-07-28T05:51:46.748" v="413"/>
          <ac:spMkLst>
            <pc:docMk/>
            <pc:sldMk cId="4046105260" sldId="272"/>
            <ac:spMk id="176" creationId="{9237E3C8-AEB6-AC7C-F286-46DB4E2650FD}"/>
          </ac:spMkLst>
        </pc:spChg>
        <pc:grpChg chg="add mod">
          <ac:chgData name="Sara Moeller" userId="7b115ec66fd73573" providerId="LiveId" clId="{D30E58E4-78D8-4E06-8A5C-9DF21D01762D}" dt="2024-07-28T05:36:23.656" v="230" actId="164"/>
          <ac:grpSpMkLst>
            <pc:docMk/>
            <pc:sldMk cId="4046105260" sldId="272"/>
            <ac:grpSpMk id="8" creationId="{A1E6D383-1AD1-1314-4691-E7A1B405F184}"/>
          </ac:grpSpMkLst>
        </pc:grpChg>
        <pc:grpChg chg="add mod">
          <ac:chgData name="Sara Moeller" userId="7b115ec66fd73573" providerId="LiveId" clId="{D30E58E4-78D8-4E06-8A5C-9DF21D01762D}" dt="2024-07-28T05:36:23.656" v="230" actId="164"/>
          <ac:grpSpMkLst>
            <pc:docMk/>
            <pc:sldMk cId="4046105260" sldId="272"/>
            <ac:grpSpMk id="9" creationId="{6E4115E3-1D7B-9400-E3AD-7CF4510E1369}"/>
          </ac:grpSpMkLst>
        </pc:grpChg>
        <pc:grpChg chg="add mod">
          <ac:chgData name="Sara Moeller" userId="7b115ec66fd73573" providerId="LiveId" clId="{D30E58E4-78D8-4E06-8A5C-9DF21D01762D}" dt="2024-07-28T05:36:23.656" v="230" actId="164"/>
          <ac:grpSpMkLst>
            <pc:docMk/>
            <pc:sldMk cId="4046105260" sldId="272"/>
            <ac:grpSpMk id="13" creationId="{4BF6C8B0-B96C-8F91-6E15-EF3F7117F167}"/>
          </ac:grpSpMkLst>
        </pc:grpChg>
        <pc:grpChg chg="add mod">
          <ac:chgData name="Sara Moeller" userId="7b115ec66fd73573" providerId="LiveId" clId="{D30E58E4-78D8-4E06-8A5C-9DF21D01762D}" dt="2024-07-28T05:36:23.656" v="230" actId="164"/>
          <ac:grpSpMkLst>
            <pc:docMk/>
            <pc:sldMk cId="4046105260" sldId="272"/>
            <ac:grpSpMk id="17" creationId="{FA510FF4-7CEC-5FE5-E4E4-2EB3FED00390}"/>
          </ac:grpSpMkLst>
        </pc:grpChg>
        <pc:grpChg chg="add mod">
          <ac:chgData name="Sara Moeller" userId="7b115ec66fd73573" providerId="LiveId" clId="{D30E58E4-78D8-4E06-8A5C-9DF21D01762D}" dt="2024-07-28T05:47:49.767" v="335" actId="164"/>
          <ac:grpSpMkLst>
            <pc:docMk/>
            <pc:sldMk cId="4046105260" sldId="272"/>
            <ac:grpSpMk id="21" creationId="{3FEB0BAA-097F-BEF1-25FF-24D181BF6588}"/>
          </ac:grpSpMkLst>
        </pc:grpChg>
        <pc:grpChg chg="add mod">
          <ac:chgData name="Sara Moeller" userId="7b115ec66fd73573" providerId="LiveId" clId="{D30E58E4-78D8-4E06-8A5C-9DF21D01762D}" dt="2024-07-28T05:47:49.767" v="335" actId="164"/>
          <ac:grpSpMkLst>
            <pc:docMk/>
            <pc:sldMk cId="4046105260" sldId="272"/>
            <ac:grpSpMk id="22" creationId="{F63832E0-18CC-0B4D-E4D1-6783A224D5E7}"/>
          </ac:grpSpMkLst>
        </pc:grpChg>
        <pc:grpChg chg="mod">
          <ac:chgData name="Sara Moeller" userId="7b115ec66fd73573" providerId="LiveId" clId="{D30E58E4-78D8-4E06-8A5C-9DF21D01762D}" dt="2024-07-28T05:36:30.858" v="231"/>
          <ac:grpSpMkLst>
            <pc:docMk/>
            <pc:sldMk cId="4046105260" sldId="272"/>
            <ac:grpSpMk id="23" creationId="{C060B421-126B-2F87-E9CB-4E55AB2A176A}"/>
          </ac:grpSpMkLst>
        </pc:grpChg>
        <pc:grpChg chg="mod">
          <ac:chgData name="Sara Moeller" userId="7b115ec66fd73573" providerId="LiveId" clId="{D30E58E4-78D8-4E06-8A5C-9DF21D01762D}" dt="2024-07-28T05:36:30.858" v="231"/>
          <ac:grpSpMkLst>
            <pc:docMk/>
            <pc:sldMk cId="4046105260" sldId="272"/>
            <ac:grpSpMk id="24" creationId="{44C0EFBC-A46C-BB8D-6386-BC3A2BCDF7A7}"/>
          </ac:grpSpMkLst>
        </pc:grpChg>
        <pc:grpChg chg="mod">
          <ac:chgData name="Sara Moeller" userId="7b115ec66fd73573" providerId="LiveId" clId="{D30E58E4-78D8-4E06-8A5C-9DF21D01762D}" dt="2024-07-28T05:36:30.858" v="231"/>
          <ac:grpSpMkLst>
            <pc:docMk/>
            <pc:sldMk cId="4046105260" sldId="272"/>
            <ac:grpSpMk id="25" creationId="{C58F46F6-53D7-4EE7-38C3-5750F32B3A74}"/>
          </ac:grpSpMkLst>
        </pc:grpChg>
        <pc:grpChg chg="mod">
          <ac:chgData name="Sara Moeller" userId="7b115ec66fd73573" providerId="LiveId" clId="{D30E58E4-78D8-4E06-8A5C-9DF21D01762D}" dt="2024-07-28T05:36:30.858" v="231"/>
          <ac:grpSpMkLst>
            <pc:docMk/>
            <pc:sldMk cId="4046105260" sldId="272"/>
            <ac:grpSpMk id="26" creationId="{E3E61CEC-E338-4B9F-E807-12F82E433467}"/>
          </ac:grpSpMkLst>
        </pc:grpChg>
        <pc:grpChg chg="add mod">
          <ac:chgData name="Sara Moeller" userId="7b115ec66fd73573" providerId="LiveId" clId="{D30E58E4-78D8-4E06-8A5C-9DF21D01762D}" dt="2024-07-28T05:51:09.320" v="402" actId="1037"/>
          <ac:grpSpMkLst>
            <pc:docMk/>
            <pc:sldMk cId="4046105260" sldId="272"/>
            <ac:grpSpMk id="48" creationId="{F413D813-AA23-0292-01B3-28FCA8F9044F}"/>
          </ac:grpSpMkLst>
        </pc:grpChg>
        <pc:grpChg chg="add mod">
          <ac:chgData name="Sara Moeller" userId="7b115ec66fd73573" providerId="LiveId" clId="{D30E58E4-78D8-4E06-8A5C-9DF21D01762D}" dt="2024-07-28T05:51:09.320" v="402" actId="1037"/>
          <ac:grpSpMkLst>
            <pc:docMk/>
            <pc:sldMk cId="4046105260" sldId="272"/>
            <ac:grpSpMk id="49" creationId="{BABB3298-781E-3F41-89C6-A70B83FF6D66}"/>
          </ac:grpSpMkLst>
        </pc:grpChg>
        <pc:grpChg chg="add mod">
          <ac:chgData name="Sara Moeller" userId="7b115ec66fd73573" providerId="LiveId" clId="{D30E58E4-78D8-4E06-8A5C-9DF21D01762D}" dt="2024-07-28T05:51:09.320" v="402" actId="1037"/>
          <ac:grpSpMkLst>
            <pc:docMk/>
            <pc:sldMk cId="4046105260" sldId="272"/>
            <ac:grpSpMk id="52" creationId="{A781EAC0-CA49-2661-229C-47A01ACFD301}"/>
          </ac:grpSpMkLst>
        </pc:grpChg>
        <pc:grpChg chg="add mod">
          <ac:chgData name="Sara Moeller" userId="7b115ec66fd73573" providerId="LiveId" clId="{D30E58E4-78D8-4E06-8A5C-9DF21D01762D}" dt="2024-07-28T05:51:23.837" v="410" actId="1037"/>
          <ac:grpSpMkLst>
            <pc:docMk/>
            <pc:sldMk cId="4046105260" sldId="272"/>
            <ac:grpSpMk id="57" creationId="{87EC9E8A-F8DF-DCF4-EB68-79280C04F74A}"/>
          </ac:grpSpMkLst>
        </pc:grpChg>
        <pc:grpChg chg="add mod">
          <ac:chgData name="Sara Moeller" userId="7b115ec66fd73573" providerId="LiveId" clId="{D30E58E4-78D8-4E06-8A5C-9DF21D01762D}" dt="2024-07-28T05:51:23.837" v="410" actId="1037"/>
          <ac:grpSpMkLst>
            <pc:docMk/>
            <pc:sldMk cId="4046105260" sldId="272"/>
            <ac:grpSpMk id="58" creationId="{05E279C4-F791-F28B-C530-311080CBBE2F}"/>
          </ac:grpSpMkLst>
        </pc:grpChg>
        <pc:grpChg chg="add mod">
          <ac:chgData name="Sara Moeller" userId="7b115ec66fd73573" providerId="LiveId" clId="{D30E58E4-78D8-4E06-8A5C-9DF21D01762D}" dt="2024-07-28T05:46:25.354" v="325" actId="164"/>
          <ac:grpSpMkLst>
            <pc:docMk/>
            <pc:sldMk cId="4046105260" sldId="272"/>
            <ac:grpSpMk id="63" creationId="{A65C299C-41C4-8029-C622-CAAC365AEEDD}"/>
          </ac:grpSpMkLst>
        </pc:grpChg>
        <pc:grpChg chg="add mod">
          <ac:chgData name="Sara Moeller" userId="7b115ec66fd73573" providerId="LiveId" clId="{D30E58E4-78D8-4E06-8A5C-9DF21D01762D}" dt="2024-07-28T05:46:25.354" v="325" actId="164"/>
          <ac:grpSpMkLst>
            <pc:docMk/>
            <pc:sldMk cId="4046105260" sldId="272"/>
            <ac:grpSpMk id="64" creationId="{1F48F96F-208C-D549-E6AB-42E4D24243A3}"/>
          </ac:grpSpMkLst>
        </pc:grpChg>
        <pc:grpChg chg="add mod">
          <ac:chgData name="Sara Moeller" userId="7b115ec66fd73573" providerId="LiveId" clId="{D30E58E4-78D8-4E06-8A5C-9DF21D01762D}" dt="2024-07-28T05:46:25.354" v="325" actId="164"/>
          <ac:grpSpMkLst>
            <pc:docMk/>
            <pc:sldMk cId="4046105260" sldId="272"/>
            <ac:grpSpMk id="67" creationId="{2703853B-BE54-09E1-5814-51ADB991E5CB}"/>
          </ac:grpSpMkLst>
        </pc:grpChg>
        <pc:grpChg chg="add mod">
          <ac:chgData name="Sara Moeller" userId="7b115ec66fd73573" providerId="LiveId" clId="{D30E58E4-78D8-4E06-8A5C-9DF21D01762D}" dt="2024-07-28T05:46:25.354" v="325" actId="164"/>
          <ac:grpSpMkLst>
            <pc:docMk/>
            <pc:sldMk cId="4046105260" sldId="272"/>
            <ac:grpSpMk id="70" creationId="{F96D607D-01B0-26D6-670D-9787FAEF82DA}"/>
          </ac:grpSpMkLst>
        </pc:grpChg>
        <pc:grpChg chg="add mod">
          <ac:chgData name="Sara Moeller" userId="7b115ec66fd73573" providerId="LiveId" clId="{D30E58E4-78D8-4E06-8A5C-9DF21D01762D}" dt="2024-07-28T05:51:09.320" v="402" actId="1037"/>
          <ac:grpSpMkLst>
            <pc:docMk/>
            <pc:sldMk cId="4046105260" sldId="272"/>
            <ac:grpSpMk id="73" creationId="{5B80243B-B1D1-CFC9-626F-398A98C84A9A}"/>
          </ac:grpSpMkLst>
        </pc:grpChg>
        <pc:grpChg chg="add mod">
          <ac:chgData name="Sara Moeller" userId="7b115ec66fd73573" providerId="LiveId" clId="{D30E58E4-78D8-4E06-8A5C-9DF21D01762D}" dt="2024-07-28T05:51:09.320" v="402" actId="1037"/>
          <ac:grpSpMkLst>
            <pc:docMk/>
            <pc:sldMk cId="4046105260" sldId="272"/>
            <ac:grpSpMk id="76" creationId="{02086FA8-D5AA-A6E3-F3D9-7762B34F63AC}"/>
          </ac:grpSpMkLst>
        </pc:grpChg>
        <pc:grpChg chg="add mod">
          <ac:chgData name="Sara Moeller" userId="7b115ec66fd73573" providerId="LiveId" clId="{D30E58E4-78D8-4E06-8A5C-9DF21D01762D}" dt="2024-07-28T05:51:14.622" v="404" actId="1076"/>
          <ac:grpSpMkLst>
            <pc:docMk/>
            <pc:sldMk cId="4046105260" sldId="272"/>
            <ac:grpSpMk id="77" creationId="{6A03671A-6999-398B-E0A2-2938C018E3DE}"/>
          </ac:grpSpMkLst>
        </pc:grpChg>
        <pc:grpChg chg="mod">
          <ac:chgData name="Sara Moeller" userId="7b115ec66fd73573" providerId="LiveId" clId="{D30E58E4-78D8-4E06-8A5C-9DF21D01762D}" dt="2024-07-28T05:47:51.398" v="336"/>
          <ac:grpSpMkLst>
            <pc:docMk/>
            <pc:sldMk cId="4046105260" sldId="272"/>
            <ac:grpSpMk id="78" creationId="{01CFE2FF-4461-A940-8873-4C11F051DEAB}"/>
          </ac:grpSpMkLst>
        </pc:grpChg>
        <pc:grpChg chg="mod">
          <ac:chgData name="Sara Moeller" userId="7b115ec66fd73573" providerId="LiveId" clId="{D30E58E4-78D8-4E06-8A5C-9DF21D01762D}" dt="2024-07-28T05:47:51.398" v="336"/>
          <ac:grpSpMkLst>
            <pc:docMk/>
            <pc:sldMk cId="4046105260" sldId="272"/>
            <ac:grpSpMk id="79" creationId="{304B249B-A0BB-BA5A-B612-6E9A6E04B9F7}"/>
          </ac:grpSpMkLst>
        </pc:grpChg>
        <pc:grpChg chg="mod">
          <ac:chgData name="Sara Moeller" userId="7b115ec66fd73573" providerId="LiveId" clId="{D30E58E4-78D8-4E06-8A5C-9DF21D01762D}" dt="2024-07-28T05:47:51.398" v="336"/>
          <ac:grpSpMkLst>
            <pc:docMk/>
            <pc:sldMk cId="4046105260" sldId="272"/>
            <ac:grpSpMk id="80" creationId="{CB4AC5F0-06E6-2A07-ECF0-D776E00DABF4}"/>
          </ac:grpSpMkLst>
        </pc:grpChg>
        <pc:grpChg chg="mod">
          <ac:chgData name="Sara Moeller" userId="7b115ec66fd73573" providerId="LiveId" clId="{D30E58E4-78D8-4E06-8A5C-9DF21D01762D}" dt="2024-07-28T05:47:51.398" v="336"/>
          <ac:grpSpMkLst>
            <pc:docMk/>
            <pc:sldMk cId="4046105260" sldId="272"/>
            <ac:grpSpMk id="81" creationId="{9D8B89FC-190A-02E2-7B30-EDD0EB119D7B}"/>
          </ac:grpSpMkLst>
        </pc:grpChg>
        <pc:grpChg chg="mod">
          <ac:chgData name="Sara Moeller" userId="7b115ec66fd73573" providerId="LiveId" clId="{D30E58E4-78D8-4E06-8A5C-9DF21D01762D}" dt="2024-07-28T05:47:51.398" v="336"/>
          <ac:grpSpMkLst>
            <pc:docMk/>
            <pc:sldMk cId="4046105260" sldId="272"/>
            <ac:grpSpMk id="82" creationId="{62508685-8D1C-3FF1-F43E-592055D15BA2}"/>
          </ac:grpSpMkLst>
        </pc:grpChg>
        <pc:grpChg chg="mod">
          <ac:chgData name="Sara Moeller" userId="7b115ec66fd73573" providerId="LiveId" clId="{D30E58E4-78D8-4E06-8A5C-9DF21D01762D}" dt="2024-07-28T05:47:51.398" v="336"/>
          <ac:grpSpMkLst>
            <pc:docMk/>
            <pc:sldMk cId="4046105260" sldId="272"/>
            <ac:grpSpMk id="83" creationId="{B48ED508-CD0E-B834-B4B7-2F542C978E16}"/>
          </ac:grpSpMkLst>
        </pc:grpChg>
        <pc:grpChg chg="mod">
          <ac:chgData name="Sara Moeller" userId="7b115ec66fd73573" providerId="LiveId" clId="{D30E58E4-78D8-4E06-8A5C-9DF21D01762D}" dt="2024-07-28T05:47:51.398" v="336"/>
          <ac:grpSpMkLst>
            <pc:docMk/>
            <pc:sldMk cId="4046105260" sldId="272"/>
            <ac:grpSpMk id="96" creationId="{50B4A5A8-D6AF-C9FC-E9DB-CAC672900834}"/>
          </ac:grpSpMkLst>
        </pc:grpChg>
        <pc:grpChg chg="mod">
          <ac:chgData name="Sara Moeller" userId="7b115ec66fd73573" providerId="LiveId" clId="{D30E58E4-78D8-4E06-8A5C-9DF21D01762D}" dt="2024-07-28T05:47:51.398" v="336"/>
          <ac:grpSpMkLst>
            <pc:docMk/>
            <pc:sldMk cId="4046105260" sldId="272"/>
            <ac:grpSpMk id="97" creationId="{D4E6D13A-6185-CD08-6943-DAE3E9D409B1}"/>
          </ac:grpSpMkLst>
        </pc:grpChg>
        <pc:grpChg chg="mod">
          <ac:chgData name="Sara Moeller" userId="7b115ec66fd73573" providerId="LiveId" clId="{D30E58E4-78D8-4E06-8A5C-9DF21D01762D}" dt="2024-07-28T05:47:51.398" v="336"/>
          <ac:grpSpMkLst>
            <pc:docMk/>
            <pc:sldMk cId="4046105260" sldId="272"/>
            <ac:grpSpMk id="98" creationId="{CD5C2450-45CA-1797-179A-48A7B4BE0A0F}"/>
          </ac:grpSpMkLst>
        </pc:grpChg>
        <pc:grpChg chg="mod">
          <ac:chgData name="Sara Moeller" userId="7b115ec66fd73573" providerId="LiveId" clId="{D30E58E4-78D8-4E06-8A5C-9DF21D01762D}" dt="2024-07-28T05:47:51.398" v="336"/>
          <ac:grpSpMkLst>
            <pc:docMk/>
            <pc:sldMk cId="4046105260" sldId="272"/>
            <ac:grpSpMk id="99" creationId="{1AE517E2-D5F9-33AC-0FBB-CAB8748EE098}"/>
          </ac:grpSpMkLst>
        </pc:grpChg>
        <pc:grpChg chg="add mod">
          <ac:chgData name="Sara Moeller" userId="7b115ec66fd73573" providerId="LiveId" clId="{D30E58E4-78D8-4E06-8A5C-9DF21D01762D}" dt="2024-07-28T05:51:23.837" v="410" actId="1037"/>
          <ac:grpSpMkLst>
            <pc:docMk/>
            <pc:sldMk cId="4046105260" sldId="272"/>
            <ac:grpSpMk id="114" creationId="{5970F2BA-BC0F-13F6-ED15-F4DC1EDB468A}"/>
          </ac:grpSpMkLst>
        </pc:grpChg>
        <pc:grpChg chg="add mod">
          <ac:chgData name="Sara Moeller" userId="7b115ec66fd73573" providerId="LiveId" clId="{D30E58E4-78D8-4E06-8A5C-9DF21D01762D}" dt="2024-07-28T05:51:23.837" v="410" actId="1037"/>
          <ac:grpSpMkLst>
            <pc:docMk/>
            <pc:sldMk cId="4046105260" sldId="272"/>
            <ac:grpSpMk id="117" creationId="{8081D429-9687-44DB-006C-99F5D47D0C0E}"/>
          </ac:grpSpMkLst>
        </pc:grpChg>
        <pc:grpChg chg="add mod">
          <ac:chgData name="Sara Moeller" userId="7b115ec66fd73573" providerId="LiveId" clId="{D30E58E4-78D8-4E06-8A5C-9DF21D01762D}" dt="2024-07-28T05:51:23.837" v="410" actId="1037"/>
          <ac:grpSpMkLst>
            <pc:docMk/>
            <pc:sldMk cId="4046105260" sldId="272"/>
            <ac:grpSpMk id="120" creationId="{4ECE2BD0-0E62-E949-7971-65DADE503CD5}"/>
          </ac:grpSpMkLst>
        </pc:grpChg>
        <pc:grpChg chg="add del mod">
          <ac:chgData name="Sara Moeller" userId="7b115ec66fd73573" providerId="LiveId" clId="{D30E58E4-78D8-4E06-8A5C-9DF21D01762D}" dt="2024-07-28T05:50:25.860" v="368" actId="165"/>
          <ac:grpSpMkLst>
            <pc:docMk/>
            <pc:sldMk cId="4046105260" sldId="272"/>
            <ac:grpSpMk id="123" creationId="{BCE5E550-A6CC-ACBD-5EB0-A059752FF76B}"/>
          </ac:grpSpMkLst>
        </pc:grpChg>
        <pc:grpChg chg="mod topLvl">
          <ac:chgData name="Sara Moeller" userId="7b115ec66fd73573" providerId="LiveId" clId="{D30E58E4-78D8-4E06-8A5C-9DF21D01762D}" dt="2024-07-28T05:51:23.837" v="410" actId="1037"/>
          <ac:grpSpMkLst>
            <pc:docMk/>
            <pc:sldMk cId="4046105260" sldId="272"/>
            <ac:grpSpMk id="124" creationId="{C35C744C-2FAE-DA0B-08EC-689FBFA4261F}"/>
          </ac:grpSpMkLst>
        </pc:grpChg>
        <pc:grpChg chg="mod topLvl">
          <ac:chgData name="Sara Moeller" userId="7b115ec66fd73573" providerId="LiveId" clId="{D30E58E4-78D8-4E06-8A5C-9DF21D01762D}" dt="2024-07-28T05:50:35.300" v="369" actId="164"/>
          <ac:grpSpMkLst>
            <pc:docMk/>
            <pc:sldMk cId="4046105260" sldId="272"/>
            <ac:grpSpMk id="125" creationId="{6BD36D8C-1805-6E73-606E-573E03BD2549}"/>
          </ac:grpSpMkLst>
        </pc:grpChg>
        <pc:grpChg chg="mod topLvl">
          <ac:chgData name="Sara Moeller" userId="7b115ec66fd73573" providerId="LiveId" clId="{D30E58E4-78D8-4E06-8A5C-9DF21D01762D}" dt="2024-07-28T05:50:35.300" v="369" actId="164"/>
          <ac:grpSpMkLst>
            <pc:docMk/>
            <pc:sldMk cId="4046105260" sldId="272"/>
            <ac:grpSpMk id="126" creationId="{4F32C87D-8A0E-B09E-C1A6-7EE868EF9CCB}"/>
          </ac:grpSpMkLst>
        </pc:grpChg>
        <pc:grpChg chg="mod topLvl">
          <ac:chgData name="Sara Moeller" userId="7b115ec66fd73573" providerId="LiveId" clId="{D30E58E4-78D8-4E06-8A5C-9DF21D01762D}" dt="2024-07-28T05:50:35.300" v="369" actId="164"/>
          <ac:grpSpMkLst>
            <pc:docMk/>
            <pc:sldMk cId="4046105260" sldId="272"/>
            <ac:grpSpMk id="127" creationId="{851C3BC5-E5D5-EB74-5D46-8AFCF9389256}"/>
          </ac:grpSpMkLst>
        </pc:grpChg>
        <pc:grpChg chg="add mod">
          <ac:chgData name="Sara Moeller" userId="7b115ec66fd73573" providerId="LiveId" clId="{D30E58E4-78D8-4E06-8A5C-9DF21D01762D}" dt="2024-07-28T05:51:12.180" v="403" actId="1076"/>
          <ac:grpSpMkLst>
            <pc:docMk/>
            <pc:sldMk cId="4046105260" sldId="272"/>
            <ac:grpSpMk id="136" creationId="{05798079-1706-10AB-1858-A2E8C5C74366}"/>
          </ac:grpSpMkLst>
        </pc:grpChg>
        <pc:grpChg chg="add mod">
          <ac:chgData name="Sara Moeller" userId="7b115ec66fd73573" providerId="LiveId" clId="{D30E58E4-78D8-4E06-8A5C-9DF21D01762D}" dt="2024-07-28T05:51:39.228" v="412" actId="1076"/>
          <ac:grpSpMkLst>
            <pc:docMk/>
            <pc:sldMk cId="4046105260" sldId="272"/>
            <ac:grpSpMk id="137" creationId="{613469DD-FA9D-497D-080E-C6AEC7891F61}"/>
          </ac:grpSpMkLst>
        </pc:grpChg>
        <pc:grpChg chg="mod">
          <ac:chgData name="Sara Moeller" userId="7b115ec66fd73573" providerId="LiveId" clId="{D30E58E4-78D8-4E06-8A5C-9DF21D01762D}" dt="2024-07-28T05:51:35.090" v="411"/>
          <ac:grpSpMkLst>
            <pc:docMk/>
            <pc:sldMk cId="4046105260" sldId="272"/>
            <ac:grpSpMk id="138" creationId="{0FCC2EDF-E1B7-7E69-6680-241EE14559DC}"/>
          </ac:grpSpMkLst>
        </pc:grpChg>
        <pc:grpChg chg="mod">
          <ac:chgData name="Sara Moeller" userId="7b115ec66fd73573" providerId="LiveId" clId="{D30E58E4-78D8-4E06-8A5C-9DF21D01762D}" dt="2024-07-28T05:51:35.090" v="411"/>
          <ac:grpSpMkLst>
            <pc:docMk/>
            <pc:sldMk cId="4046105260" sldId="272"/>
            <ac:grpSpMk id="139" creationId="{B61F302A-47C6-6EE7-2BBE-9303DF3F22C9}"/>
          </ac:grpSpMkLst>
        </pc:grpChg>
        <pc:grpChg chg="mod">
          <ac:chgData name="Sara Moeller" userId="7b115ec66fd73573" providerId="LiveId" clId="{D30E58E4-78D8-4E06-8A5C-9DF21D01762D}" dt="2024-07-28T05:51:35.090" v="411"/>
          <ac:grpSpMkLst>
            <pc:docMk/>
            <pc:sldMk cId="4046105260" sldId="272"/>
            <ac:grpSpMk id="140" creationId="{B5736B63-1C0F-CF5A-31F1-A45D9E2CAE82}"/>
          </ac:grpSpMkLst>
        </pc:grpChg>
        <pc:grpChg chg="mod">
          <ac:chgData name="Sara Moeller" userId="7b115ec66fd73573" providerId="LiveId" clId="{D30E58E4-78D8-4E06-8A5C-9DF21D01762D}" dt="2024-07-28T05:51:35.090" v="411"/>
          <ac:grpSpMkLst>
            <pc:docMk/>
            <pc:sldMk cId="4046105260" sldId="272"/>
            <ac:grpSpMk id="141" creationId="{932F3D64-D67D-742E-1903-53FE6F4F2412}"/>
          </ac:grpSpMkLst>
        </pc:grpChg>
        <pc:grpChg chg="mod">
          <ac:chgData name="Sara Moeller" userId="7b115ec66fd73573" providerId="LiveId" clId="{D30E58E4-78D8-4E06-8A5C-9DF21D01762D}" dt="2024-07-28T05:51:35.090" v="411"/>
          <ac:grpSpMkLst>
            <pc:docMk/>
            <pc:sldMk cId="4046105260" sldId="272"/>
            <ac:grpSpMk id="142" creationId="{FB9B9DA9-B438-CF19-7B1A-AF6C135F8DDE}"/>
          </ac:grpSpMkLst>
        </pc:grpChg>
        <pc:grpChg chg="mod">
          <ac:chgData name="Sara Moeller" userId="7b115ec66fd73573" providerId="LiveId" clId="{D30E58E4-78D8-4E06-8A5C-9DF21D01762D}" dt="2024-07-28T05:51:35.090" v="411"/>
          <ac:grpSpMkLst>
            <pc:docMk/>
            <pc:sldMk cId="4046105260" sldId="272"/>
            <ac:grpSpMk id="143" creationId="{33C138F0-CB61-E9DF-ABE4-90B2AF535F6E}"/>
          </ac:grpSpMkLst>
        </pc:grpChg>
        <pc:grpChg chg="mod">
          <ac:chgData name="Sara Moeller" userId="7b115ec66fd73573" providerId="LiveId" clId="{D30E58E4-78D8-4E06-8A5C-9DF21D01762D}" dt="2024-07-28T05:51:35.090" v="411"/>
          <ac:grpSpMkLst>
            <pc:docMk/>
            <pc:sldMk cId="4046105260" sldId="272"/>
            <ac:grpSpMk id="156" creationId="{3EC8C6BD-62F7-8E16-064E-99668403EC52}"/>
          </ac:grpSpMkLst>
        </pc:grpChg>
        <pc:grpChg chg="mod">
          <ac:chgData name="Sara Moeller" userId="7b115ec66fd73573" providerId="LiveId" clId="{D30E58E4-78D8-4E06-8A5C-9DF21D01762D}" dt="2024-07-28T05:51:35.090" v="411"/>
          <ac:grpSpMkLst>
            <pc:docMk/>
            <pc:sldMk cId="4046105260" sldId="272"/>
            <ac:grpSpMk id="157" creationId="{0B69D3C5-3843-B842-FAB7-9E125CD64349}"/>
          </ac:grpSpMkLst>
        </pc:grpChg>
        <pc:grpChg chg="mod">
          <ac:chgData name="Sara Moeller" userId="7b115ec66fd73573" providerId="LiveId" clId="{D30E58E4-78D8-4E06-8A5C-9DF21D01762D}" dt="2024-07-28T05:51:35.090" v="411"/>
          <ac:grpSpMkLst>
            <pc:docMk/>
            <pc:sldMk cId="4046105260" sldId="272"/>
            <ac:grpSpMk id="158" creationId="{D619B835-5B70-F94D-DC4D-7E7190FAD645}"/>
          </ac:grpSpMkLst>
        </pc:grpChg>
        <pc:grpChg chg="mod">
          <ac:chgData name="Sara Moeller" userId="7b115ec66fd73573" providerId="LiveId" clId="{D30E58E4-78D8-4E06-8A5C-9DF21D01762D}" dt="2024-07-28T05:51:35.090" v="411"/>
          <ac:grpSpMkLst>
            <pc:docMk/>
            <pc:sldMk cId="4046105260" sldId="272"/>
            <ac:grpSpMk id="159" creationId="{1A874DC4-375D-A11E-F1B6-F800DD99DB58}"/>
          </ac:grpSpMkLst>
        </pc:grpChg>
        <pc:grpChg chg="add mod">
          <ac:chgData name="Sara Moeller" userId="7b115ec66fd73573" providerId="LiveId" clId="{D30E58E4-78D8-4E06-8A5C-9DF21D01762D}" dt="2024-07-28T05:51:54.846" v="414" actId="1076"/>
          <ac:grpSpMkLst>
            <pc:docMk/>
            <pc:sldMk cId="4046105260" sldId="272"/>
            <ac:grpSpMk id="174" creationId="{D362F771-EECD-63B1-FB01-CD336491FCA8}"/>
          </ac:grpSpMkLst>
        </pc:grpChg>
        <pc:picChg chg="add mod">
          <ac:chgData name="Sara Moeller" userId="7b115ec66fd73573" providerId="LiveId" clId="{D30E58E4-78D8-4E06-8A5C-9DF21D01762D}" dt="2024-07-28T05:51:09.320" v="402" actId="1037"/>
          <ac:picMkLst>
            <pc:docMk/>
            <pc:sldMk cId="4046105260" sldId="272"/>
            <ac:picMk id="41" creationId="{400D6EBF-FB61-F830-F1EA-247E11F8C195}"/>
          </ac:picMkLst>
        </pc:picChg>
        <pc:picChg chg="add mod">
          <ac:chgData name="Sara Moeller" userId="7b115ec66fd73573" providerId="LiveId" clId="{D30E58E4-78D8-4E06-8A5C-9DF21D01762D}" dt="2024-07-28T05:51:09.320" v="402" actId="1037"/>
          <ac:picMkLst>
            <pc:docMk/>
            <pc:sldMk cId="4046105260" sldId="272"/>
            <ac:picMk id="43" creationId="{D795D60D-D415-A6CE-0289-30DF303A980D}"/>
          </ac:picMkLst>
        </pc:picChg>
        <pc:picChg chg="add mod">
          <ac:chgData name="Sara Moeller" userId="7b115ec66fd73573" providerId="LiveId" clId="{D30E58E4-78D8-4E06-8A5C-9DF21D01762D}" dt="2024-07-28T05:51:23.837" v="410" actId="1037"/>
          <ac:picMkLst>
            <pc:docMk/>
            <pc:sldMk cId="4046105260" sldId="272"/>
            <ac:picMk id="112" creationId="{648418B3-45CC-6EFA-A5AF-44B5A2632053}"/>
          </ac:picMkLst>
        </pc:picChg>
        <pc:picChg chg="add mod">
          <ac:chgData name="Sara Moeller" userId="7b115ec66fd73573" providerId="LiveId" clId="{D30E58E4-78D8-4E06-8A5C-9DF21D01762D}" dt="2024-07-28T05:51:23.837" v="410" actId="1037"/>
          <ac:picMkLst>
            <pc:docMk/>
            <pc:sldMk cId="4046105260" sldId="272"/>
            <ac:picMk id="113" creationId="{346277B2-18D2-95C6-E817-027DB7F718A3}"/>
          </ac:picMkLst>
        </pc:picChg>
        <pc:picChg chg="add mod">
          <ac:chgData name="Sara Moeller" userId="7b115ec66fd73573" providerId="LiveId" clId="{D30E58E4-78D8-4E06-8A5C-9DF21D01762D}" dt="2024-07-28T05:51:54.846" v="414" actId="1076"/>
          <ac:picMkLst>
            <pc:docMk/>
            <pc:sldMk cId="4046105260" sldId="272"/>
            <ac:picMk id="172" creationId="{83C3C5D9-FDD0-A17B-7328-590E188742FD}"/>
          </ac:picMkLst>
        </pc:picChg>
        <pc:picChg chg="add mod">
          <ac:chgData name="Sara Moeller" userId="7b115ec66fd73573" providerId="LiveId" clId="{D30E58E4-78D8-4E06-8A5C-9DF21D01762D}" dt="2024-07-28T05:51:54.846" v="414" actId="1076"/>
          <ac:picMkLst>
            <pc:docMk/>
            <pc:sldMk cId="4046105260" sldId="272"/>
            <ac:picMk id="173" creationId="{0B0BD7E6-BC11-6512-9C6B-33F103EE450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qBCVVszQQNs"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youtube.com/watch?v=S7CJ7xZOjm0"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100"/>
              <a:buNone/>
            </a:pPr>
            <a:r>
              <a:rPr lang="en"/>
              <a:t>Videos relating to this topic:</a:t>
            </a:r>
            <a:endParaRPr/>
          </a:p>
          <a:p>
            <a:pPr marL="0" lvl="0" indent="0" algn="l" rtl="0">
              <a:lnSpc>
                <a:spcPct val="100000"/>
              </a:lnSpc>
              <a:spcBef>
                <a:spcPts val="0"/>
              </a:spcBef>
              <a:spcAft>
                <a:spcPts val="0"/>
              </a:spcAft>
              <a:buSzPts val="1100"/>
              <a:buNone/>
            </a:pPr>
            <a:r>
              <a:rPr lang="en"/>
              <a:t>Amoeba Sisters: </a:t>
            </a:r>
            <a:r>
              <a:rPr lang="en" u="sng">
                <a:solidFill>
                  <a:schemeClr val="hlink"/>
                </a:solidFill>
                <a:hlinkClick r:id="rId3"/>
              </a:rPr>
              <a:t>https://www.youtube.com/watch?v=qBCVVszQQNs</a:t>
            </a:r>
            <a:endParaRPr/>
          </a:p>
          <a:p>
            <a:pPr marL="0" lvl="0" indent="0" algn="l" rtl="0">
              <a:lnSpc>
                <a:spcPct val="100000"/>
              </a:lnSpc>
              <a:spcBef>
                <a:spcPts val="0"/>
              </a:spcBef>
              <a:spcAft>
                <a:spcPts val="0"/>
              </a:spcAft>
              <a:buSzPts val="1100"/>
              <a:buNone/>
            </a:pPr>
            <a:r>
              <a:rPr lang="en"/>
              <a:t>Bozeman: </a:t>
            </a:r>
            <a:r>
              <a:rPr lang="en" u="sng">
                <a:solidFill>
                  <a:schemeClr val="hlink"/>
                </a:solidFill>
                <a:hlinkClick r:id="rId4"/>
              </a:rPr>
              <a:t>https://www.youtube.com/watch?v=S7CJ7xZOjm0</a:t>
            </a:r>
            <a:endParaRPr/>
          </a:p>
        </p:txBody>
      </p:sp>
      <p:sp>
        <p:nvSpPr>
          <p:cNvPr id="66" name="Google Shape;6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8bc47e3cff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g8bc47e3cff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rPr>
              <a:t>Teachers like to tackle the practice FRQs differently, so I did not provide directions in their packets. Usually what I do is give them time to work on it individually or with a partner. Then they can review looking at their notes. To make grading simple I tell that that each question asked is worth one point. For this FRQ it would be worth 2 points. As a class, we then go over the correct responses and the reasoning behind them.</a:t>
            </a:r>
            <a:endParaRPr dirty="0"/>
          </a:p>
          <a:p>
            <a:pPr marL="457200" lvl="0" indent="-298450" algn="l" rtl="0">
              <a:lnSpc>
                <a:spcPct val="100000"/>
              </a:lnSpc>
              <a:spcBef>
                <a:spcPts val="0"/>
              </a:spcBef>
              <a:spcAft>
                <a:spcPts val="0"/>
              </a:spcAft>
              <a:buSzPts val="1100"/>
              <a:buAutoNum type="alphaLcParenBoth"/>
            </a:pPr>
            <a:r>
              <a:rPr lang="en" dirty="0"/>
              <a:t>The membranes would most likely have a high proportion of unsaturated hydrocarbon tails AND/OR a high level of cholesterol. </a:t>
            </a:r>
            <a:endParaRPr dirty="0"/>
          </a:p>
          <a:p>
            <a:pPr marL="457200" lvl="0" indent="-298450" algn="l" rtl="0">
              <a:lnSpc>
                <a:spcPct val="100000"/>
              </a:lnSpc>
              <a:spcBef>
                <a:spcPts val="0"/>
              </a:spcBef>
              <a:spcAft>
                <a:spcPts val="0"/>
              </a:spcAft>
              <a:buSzPts val="1100"/>
              <a:buAutoNum type="alphaLcParenBoth"/>
            </a:pPr>
            <a:r>
              <a:rPr lang="en" dirty="0"/>
              <a:t>This would allow their membranes to remain fluid at low temperatures. Unsaturated tails have “kinks” due to double bonds. This prevents packing of lipids within the membrane, therefore allowing it to remain fluid. AND/OR cholesterol disrupts the regular packing of phospholipids. This allows the fish to survive at low temps.</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5302ae2734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5302ae273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8f0db7c8a1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g8f0db7c8a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 name="Google Shape;8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 name="Google Shape;10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8" y="992767"/>
            <a:ext cx="8520600" cy="2736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rgbClr val="0000FF"/>
              </a:buClr>
              <a:buSzPts val="5200"/>
              <a:buNone/>
              <a:defRPr sz="5200">
                <a:solidFill>
                  <a:srgbClr val="0000FF"/>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700" y="3778833"/>
            <a:ext cx="8520600" cy="1056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311700" y="1474833"/>
            <a:ext cx="8520600" cy="26181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7" name="Google Shape;47;p11"/>
          <p:cNvSpPr txBox="1">
            <a:spLocks noGrp="1"/>
          </p:cNvSpPr>
          <p:nvPr>
            <p:ph type="body" idx="1"/>
          </p:nvPr>
        </p:nvSpPr>
        <p:spPr>
          <a:xfrm>
            <a:off x="311700" y="4202967"/>
            <a:ext cx="8520600" cy="1734300"/>
          </a:xfrm>
          <a:prstGeom prst="rect">
            <a:avLst/>
          </a:prstGeom>
          <a:noFill/>
          <a:ln>
            <a:noFill/>
          </a:ln>
        </p:spPr>
        <p:txBody>
          <a:bodyPr spcFirstLastPara="1" wrap="square" lIns="91425" tIns="91425" rIns="91425" bIns="91425" anchor="t" anchorCtr="0">
            <a:noAutofit/>
          </a:bodyPr>
          <a:lstStyle>
            <a:lvl1pPr marL="457200" lvl="0" indent="-406400" algn="ctr">
              <a:lnSpc>
                <a:spcPct val="115000"/>
              </a:lnSpc>
              <a:spcBef>
                <a:spcPts val="0"/>
              </a:spcBef>
              <a:spcAft>
                <a:spcPts val="0"/>
              </a:spcAft>
              <a:buSzPts val="2800"/>
              <a:buChar char="●"/>
              <a:defRPr/>
            </a:lvl1pPr>
            <a:lvl2pPr marL="914400" lvl="1" indent="-330200" algn="ctr">
              <a:lnSpc>
                <a:spcPct val="115000"/>
              </a:lnSpc>
              <a:spcBef>
                <a:spcPts val="1600"/>
              </a:spcBef>
              <a:spcAft>
                <a:spcPts val="0"/>
              </a:spcAft>
              <a:buSzPts val="16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8" name="Google Shape;48;p1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1"/>
        <p:cNvGrpSpPr/>
        <p:nvPr/>
      </p:nvGrpSpPr>
      <p:grpSpPr>
        <a:xfrm>
          <a:off x="0" y="0"/>
          <a:ext cx="0" cy="0"/>
          <a:chOff x="0" y="0"/>
          <a:chExt cx="0" cy="0"/>
        </a:xfrm>
      </p:grpSpPr>
      <p:sp>
        <p:nvSpPr>
          <p:cNvPr id="52" name="Google Shape;52;p13"/>
          <p:cNvSpPr txBox="1">
            <a:spLocks noGrp="1"/>
          </p:cNvSpPr>
          <p:nvPr>
            <p:ph type="title"/>
          </p:nvPr>
        </p:nvSpPr>
        <p:spPr>
          <a:xfrm>
            <a:off x="457200" y="277812"/>
            <a:ext cx="8229600" cy="1139700"/>
          </a:xfrm>
          <a:prstGeom prst="rect">
            <a:avLst/>
          </a:prstGeom>
          <a:noFill/>
          <a:ln>
            <a:noFill/>
          </a:ln>
        </p:spPr>
        <p:txBody>
          <a:bodyPr spcFirstLastPara="1" wrap="square" lIns="91425" tIns="91425" rIns="91425" bIns="91425" anchor="ctr" anchorCtr="1">
            <a:noAutofit/>
          </a:bodyPr>
          <a:lstStyle>
            <a:lvl1pPr marR="0" lvl="0" algn="ctr">
              <a:lnSpc>
                <a:spcPct val="100000"/>
              </a:lnSpc>
              <a:spcBef>
                <a:spcPts val="0"/>
              </a:spcBef>
              <a:spcAft>
                <a:spcPts val="0"/>
              </a:spcAft>
              <a:buSzPts val="5400"/>
              <a:buNone/>
              <a:defRPr sz="4400" b="0" i="0" u="none" strike="noStrike" cap="none">
                <a:solidFill>
                  <a:schemeClr val="lt2"/>
                </a:solidFill>
                <a:latin typeface="Arial"/>
                <a:ea typeface="Arial"/>
                <a:cs typeface="Arial"/>
                <a:sym typeface="Arial"/>
              </a:defRPr>
            </a:lvl1pPr>
            <a:lvl2pPr marR="0" lvl="1" algn="ctr">
              <a:lnSpc>
                <a:spcPct val="100000"/>
              </a:lnSpc>
              <a:spcBef>
                <a:spcPts val="0"/>
              </a:spcBef>
              <a:spcAft>
                <a:spcPts val="0"/>
              </a:spcAft>
              <a:buSzPts val="2800"/>
              <a:buNone/>
              <a:defRPr sz="4400" b="0" i="0" u="none" strike="noStrike" cap="none">
                <a:solidFill>
                  <a:schemeClr val="lt2"/>
                </a:solidFill>
                <a:latin typeface="Arial"/>
                <a:ea typeface="Arial"/>
                <a:cs typeface="Arial"/>
                <a:sym typeface="Arial"/>
              </a:defRPr>
            </a:lvl2pPr>
            <a:lvl3pPr marR="0" lvl="2" algn="ctr">
              <a:lnSpc>
                <a:spcPct val="100000"/>
              </a:lnSpc>
              <a:spcBef>
                <a:spcPts val="0"/>
              </a:spcBef>
              <a:spcAft>
                <a:spcPts val="0"/>
              </a:spcAft>
              <a:buSzPts val="2800"/>
              <a:buNone/>
              <a:defRPr sz="4400" b="0" i="0" u="none" strike="noStrike" cap="none">
                <a:solidFill>
                  <a:schemeClr val="lt2"/>
                </a:solidFill>
                <a:latin typeface="Arial"/>
                <a:ea typeface="Arial"/>
                <a:cs typeface="Arial"/>
                <a:sym typeface="Arial"/>
              </a:defRPr>
            </a:lvl3pPr>
            <a:lvl4pPr marR="0" lvl="3" algn="ctr">
              <a:lnSpc>
                <a:spcPct val="100000"/>
              </a:lnSpc>
              <a:spcBef>
                <a:spcPts val="0"/>
              </a:spcBef>
              <a:spcAft>
                <a:spcPts val="0"/>
              </a:spcAft>
              <a:buSzPts val="2800"/>
              <a:buNone/>
              <a:defRPr sz="4400" b="0" i="0" u="none" strike="noStrike" cap="none">
                <a:solidFill>
                  <a:schemeClr val="lt2"/>
                </a:solidFill>
                <a:latin typeface="Arial"/>
                <a:ea typeface="Arial"/>
                <a:cs typeface="Arial"/>
                <a:sym typeface="Arial"/>
              </a:defRPr>
            </a:lvl4pPr>
            <a:lvl5pPr marR="0" lvl="4" algn="ctr">
              <a:lnSpc>
                <a:spcPct val="100000"/>
              </a:lnSpc>
              <a:spcBef>
                <a:spcPts val="0"/>
              </a:spcBef>
              <a:spcAft>
                <a:spcPts val="0"/>
              </a:spcAft>
              <a:buSzPts val="2800"/>
              <a:buNone/>
              <a:defRPr sz="4400" b="0" i="0" u="none" strike="noStrike" cap="none">
                <a:solidFill>
                  <a:schemeClr val="lt2"/>
                </a:solidFill>
                <a:latin typeface="Arial"/>
                <a:ea typeface="Arial"/>
                <a:cs typeface="Arial"/>
                <a:sym typeface="Arial"/>
              </a:defRPr>
            </a:lvl5pPr>
            <a:lvl6pPr marR="0" lvl="5" algn="ctr">
              <a:lnSpc>
                <a:spcPct val="100000"/>
              </a:lnSpc>
              <a:spcBef>
                <a:spcPts val="0"/>
              </a:spcBef>
              <a:spcAft>
                <a:spcPts val="0"/>
              </a:spcAft>
              <a:buSzPts val="2800"/>
              <a:buNone/>
              <a:defRPr sz="4400" b="0" i="0" u="none" strike="noStrike" cap="none">
                <a:solidFill>
                  <a:schemeClr val="lt2"/>
                </a:solidFill>
                <a:latin typeface="Arial"/>
                <a:ea typeface="Arial"/>
                <a:cs typeface="Arial"/>
                <a:sym typeface="Arial"/>
              </a:defRPr>
            </a:lvl6pPr>
            <a:lvl7pPr marR="0" lvl="6" algn="ctr">
              <a:lnSpc>
                <a:spcPct val="100000"/>
              </a:lnSpc>
              <a:spcBef>
                <a:spcPts val="0"/>
              </a:spcBef>
              <a:spcAft>
                <a:spcPts val="0"/>
              </a:spcAft>
              <a:buSzPts val="2800"/>
              <a:buNone/>
              <a:defRPr sz="4400" b="0" i="0" u="none" strike="noStrike" cap="none">
                <a:solidFill>
                  <a:schemeClr val="lt2"/>
                </a:solidFill>
                <a:latin typeface="Arial"/>
                <a:ea typeface="Arial"/>
                <a:cs typeface="Arial"/>
                <a:sym typeface="Arial"/>
              </a:defRPr>
            </a:lvl7pPr>
            <a:lvl8pPr marR="0" lvl="7" algn="ctr">
              <a:lnSpc>
                <a:spcPct val="100000"/>
              </a:lnSpc>
              <a:spcBef>
                <a:spcPts val="0"/>
              </a:spcBef>
              <a:spcAft>
                <a:spcPts val="0"/>
              </a:spcAft>
              <a:buSzPts val="2800"/>
              <a:buNone/>
              <a:defRPr sz="4400" b="0" i="0" u="none" strike="noStrike" cap="none">
                <a:solidFill>
                  <a:schemeClr val="lt2"/>
                </a:solidFill>
                <a:latin typeface="Arial"/>
                <a:ea typeface="Arial"/>
                <a:cs typeface="Arial"/>
                <a:sym typeface="Arial"/>
              </a:defRPr>
            </a:lvl8pPr>
            <a:lvl9pPr marR="0" lvl="8" algn="ctr">
              <a:lnSpc>
                <a:spcPct val="100000"/>
              </a:lnSpc>
              <a:spcBef>
                <a:spcPts val="0"/>
              </a:spcBef>
              <a:spcAft>
                <a:spcPts val="0"/>
              </a:spcAft>
              <a:buSzPts val="2800"/>
              <a:buNone/>
              <a:defRPr sz="4400" b="0" i="0" u="none" strike="noStrike" cap="none">
                <a:solidFill>
                  <a:schemeClr val="lt2"/>
                </a:solidFill>
                <a:latin typeface="Arial"/>
                <a:ea typeface="Arial"/>
                <a:cs typeface="Arial"/>
                <a:sym typeface="Arial"/>
              </a:defRPr>
            </a:lvl9pPr>
          </a:lstStyle>
          <a:p>
            <a:endParaRPr/>
          </a:p>
        </p:txBody>
      </p:sp>
      <p:sp>
        <p:nvSpPr>
          <p:cNvPr id="53" name="Google Shape;53;p13"/>
          <p:cNvSpPr txBox="1">
            <a:spLocks noGrp="1"/>
          </p:cNvSpPr>
          <p:nvPr>
            <p:ph type="body" idx="1"/>
          </p:nvPr>
        </p:nvSpPr>
        <p:spPr>
          <a:xfrm>
            <a:off x="457200" y="1600200"/>
            <a:ext cx="8229600" cy="4530300"/>
          </a:xfrm>
          <a:prstGeom prst="rect">
            <a:avLst/>
          </a:prstGeom>
          <a:noFill/>
          <a:ln>
            <a:noFill/>
          </a:ln>
        </p:spPr>
        <p:txBody>
          <a:bodyPr spcFirstLastPara="1" wrap="square" lIns="91425" tIns="91425" rIns="91425" bIns="91425" anchor="t" anchorCtr="0">
            <a:noAutofit/>
          </a:bodyPr>
          <a:lstStyle>
            <a:lvl1pPr marL="457200" marR="0" lvl="0" indent="-370840" algn="l">
              <a:lnSpc>
                <a:spcPct val="115000"/>
              </a:lnSpc>
              <a:spcBef>
                <a:spcPts val="640"/>
              </a:spcBef>
              <a:spcAft>
                <a:spcPts val="0"/>
              </a:spcAft>
              <a:buClr>
                <a:schemeClr val="hlink"/>
              </a:buClr>
              <a:buSzPts val="2240"/>
              <a:buFont typeface="Noto Sans Symbols"/>
              <a:buChar char="◆"/>
              <a:defRPr sz="3200" b="0" i="0" u="none" strike="noStrike" cap="none">
                <a:solidFill>
                  <a:schemeClr val="lt1"/>
                </a:solidFill>
                <a:latin typeface="Verdana"/>
                <a:ea typeface="Verdana"/>
                <a:cs typeface="Verdana"/>
                <a:sym typeface="Verdana"/>
              </a:defRPr>
            </a:lvl1pPr>
            <a:lvl2pPr marL="914400" marR="0" lvl="1" indent="-406400" algn="l">
              <a:lnSpc>
                <a:spcPct val="115000"/>
              </a:lnSpc>
              <a:spcBef>
                <a:spcPts val="560"/>
              </a:spcBef>
              <a:spcAft>
                <a:spcPts val="0"/>
              </a:spcAft>
              <a:buClr>
                <a:schemeClr val="lt1"/>
              </a:buClr>
              <a:buSzPts val="2800"/>
              <a:buFont typeface="Verdana"/>
              <a:buChar char="–"/>
              <a:defRPr sz="2800" b="0" i="0" u="none" strike="noStrike" cap="none">
                <a:solidFill>
                  <a:schemeClr val="lt1"/>
                </a:solidFill>
                <a:latin typeface="Verdana"/>
                <a:ea typeface="Verdana"/>
                <a:cs typeface="Verdana"/>
                <a:sym typeface="Verdana"/>
              </a:defRPr>
            </a:lvl2pPr>
            <a:lvl3pPr marL="1371600" marR="0" lvl="2" indent="-335280" algn="l">
              <a:lnSpc>
                <a:spcPct val="115000"/>
              </a:lnSpc>
              <a:spcBef>
                <a:spcPts val="480"/>
              </a:spcBef>
              <a:spcAft>
                <a:spcPts val="0"/>
              </a:spcAft>
              <a:buClr>
                <a:schemeClr val="lt2"/>
              </a:buClr>
              <a:buSzPts val="1680"/>
              <a:buFont typeface="Noto Sans Symbols"/>
              <a:buChar char="◆"/>
              <a:defRPr sz="2400" b="0" i="0" u="none" strike="noStrike" cap="none">
                <a:solidFill>
                  <a:schemeClr val="lt1"/>
                </a:solidFill>
                <a:latin typeface="Verdana"/>
                <a:ea typeface="Verdana"/>
                <a:cs typeface="Verdana"/>
                <a:sym typeface="Verdana"/>
              </a:defRPr>
            </a:lvl3pPr>
            <a:lvl4pPr marL="1828800" marR="0" lvl="3" indent="-355600" algn="l">
              <a:lnSpc>
                <a:spcPct val="115000"/>
              </a:lnSpc>
              <a:spcBef>
                <a:spcPts val="400"/>
              </a:spcBef>
              <a:spcAft>
                <a:spcPts val="0"/>
              </a:spcAft>
              <a:buClr>
                <a:schemeClr val="lt1"/>
              </a:buClr>
              <a:buSzPts val="2000"/>
              <a:buFont typeface="Verdana"/>
              <a:buChar char="–"/>
              <a:defRPr sz="2000" b="0" i="0" u="none" strike="noStrike" cap="none">
                <a:solidFill>
                  <a:schemeClr val="lt1"/>
                </a:solidFill>
                <a:latin typeface="Verdana"/>
                <a:ea typeface="Verdana"/>
                <a:cs typeface="Verdana"/>
                <a:sym typeface="Verdana"/>
              </a:defRPr>
            </a:lvl4pPr>
            <a:lvl5pPr marL="2286000" marR="0" lvl="4" indent="-317500" algn="l">
              <a:lnSpc>
                <a:spcPct val="115000"/>
              </a:lnSpc>
              <a:spcBef>
                <a:spcPts val="400"/>
              </a:spcBef>
              <a:spcAft>
                <a:spcPts val="0"/>
              </a:spcAft>
              <a:buClr>
                <a:schemeClr val="folHlink"/>
              </a:buClr>
              <a:buSzPts val="1400"/>
              <a:buFont typeface="Noto Sans Symbols"/>
              <a:buChar char="◆"/>
              <a:defRPr sz="2000" b="0" i="0" u="none" strike="noStrike" cap="none">
                <a:solidFill>
                  <a:schemeClr val="lt1"/>
                </a:solidFill>
                <a:latin typeface="Verdana"/>
                <a:ea typeface="Verdana"/>
                <a:cs typeface="Verdana"/>
                <a:sym typeface="Verdana"/>
              </a:defRPr>
            </a:lvl5pPr>
            <a:lvl6pPr marL="2743200" marR="0" lvl="5" indent="-317500" algn="l">
              <a:lnSpc>
                <a:spcPct val="115000"/>
              </a:lnSpc>
              <a:spcBef>
                <a:spcPts val="400"/>
              </a:spcBef>
              <a:spcAft>
                <a:spcPts val="0"/>
              </a:spcAft>
              <a:buClr>
                <a:schemeClr val="folHlink"/>
              </a:buClr>
              <a:buSzPts val="1400"/>
              <a:buFont typeface="Noto Sans Symbols"/>
              <a:buChar char="◆"/>
              <a:defRPr sz="2000" b="0" i="0" u="none" strike="noStrike" cap="none">
                <a:solidFill>
                  <a:schemeClr val="lt1"/>
                </a:solidFill>
                <a:latin typeface="Verdana"/>
                <a:ea typeface="Verdana"/>
                <a:cs typeface="Verdana"/>
                <a:sym typeface="Verdana"/>
              </a:defRPr>
            </a:lvl6pPr>
            <a:lvl7pPr marL="3200400" marR="0" lvl="6" indent="-317500" algn="l">
              <a:lnSpc>
                <a:spcPct val="115000"/>
              </a:lnSpc>
              <a:spcBef>
                <a:spcPts val="400"/>
              </a:spcBef>
              <a:spcAft>
                <a:spcPts val="0"/>
              </a:spcAft>
              <a:buClr>
                <a:schemeClr val="folHlink"/>
              </a:buClr>
              <a:buSzPts val="1400"/>
              <a:buFont typeface="Noto Sans Symbols"/>
              <a:buChar char="◆"/>
              <a:defRPr sz="2000" b="0" i="0" u="none" strike="noStrike" cap="none">
                <a:solidFill>
                  <a:schemeClr val="lt1"/>
                </a:solidFill>
                <a:latin typeface="Verdana"/>
                <a:ea typeface="Verdana"/>
                <a:cs typeface="Verdana"/>
                <a:sym typeface="Verdana"/>
              </a:defRPr>
            </a:lvl7pPr>
            <a:lvl8pPr marL="3657600" marR="0" lvl="7" indent="-317500" algn="l">
              <a:lnSpc>
                <a:spcPct val="115000"/>
              </a:lnSpc>
              <a:spcBef>
                <a:spcPts val="400"/>
              </a:spcBef>
              <a:spcAft>
                <a:spcPts val="0"/>
              </a:spcAft>
              <a:buClr>
                <a:schemeClr val="folHlink"/>
              </a:buClr>
              <a:buSzPts val="1400"/>
              <a:buFont typeface="Noto Sans Symbols"/>
              <a:buChar char="◆"/>
              <a:defRPr sz="2000" b="0" i="0" u="none" strike="noStrike" cap="none">
                <a:solidFill>
                  <a:schemeClr val="lt1"/>
                </a:solidFill>
                <a:latin typeface="Verdana"/>
                <a:ea typeface="Verdana"/>
                <a:cs typeface="Verdana"/>
                <a:sym typeface="Verdana"/>
              </a:defRPr>
            </a:lvl8pPr>
            <a:lvl9pPr marL="4114800" marR="0" lvl="8" indent="-317500" algn="l">
              <a:lnSpc>
                <a:spcPct val="115000"/>
              </a:lnSpc>
              <a:spcBef>
                <a:spcPts val="400"/>
              </a:spcBef>
              <a:spcAft>
                <a:spcPts val="0"/>
              </a:spcAft>
              <a:buClr>
                <a:schemeClr val="folHlink"/>
              </a:buClr>
              <a:buSzPts val="1400"/>
              <a:buFont typeface="Noto Sans Symbols"/>
              <a:buChar char="◆"/>
              <a:defRPr sz="2000" b="0" i="0" u="none" strike="noStrike" cap="none">
                <a:solidFill>
                  <a:schemeClr val="lt1"/>
                </a:solidFill>
                <a:latin typeface="Verdana"/>
                <a:ea typeface="Verdana"/>
                <a:cs typeface="Verdana"/>
                <a:sym typeface="Verdana"/>
              </a:defRPr>
            </a:lvl9pPr>
          </a:lstStyle>
          <a:p>
            <a:endParaRPr/>
          </a:p>
        </p:txBody>
      </p:sp>
      <p:sp>
        <p:nvSpPr>
          <p:cNvPr id="54" name="Google Shape;54;p13"/>
          <p:cNvSpPr txBox="1">
            <a:spLocks noGrp="1"/>
          </p:cNvSpPr>
          <p:nvPr>
            <p:ph type="dt" idx="10"/>
          </p:nvPr>
        </p:nvSpPr>
        <p:spPr>
          <a:xfrm>
            <a:off x="457200" y="6243637"/>
            <a:ext cx="2133600" cy="4572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Verdana"/>
                <a:ea typeface="Verdana"/>
                <a:cs typeface="Verdana"/>
                <a:sym typeface="Verdana"/>
              </a:defRPr>
            </a:lvl9pPr>
          </a:lstStyle>
          <a:p>
            <a:endParaRPr/>
          </a:p>
        </p:txBody>
      </p:sp>
      <p:sp>
        <p:nvSpPr>
          <p:cNvPr id="55" name="Google Shape;55;p13"/>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Verdana"/>
                <a:ea typeface="Verdana"/>
                <a:cs typeface="Verdana"/>
                <a:sym typeface="Verdana"/>
              </a:defRPr>
            </a:lvl9pPr>
          </a:lstStyle>
          <a:p>
            <a:endParaRPr/>
          </a:p>
        </p:txBody>
      </p:sp>
      <p:sp>
        <p:nvSpPr>
          <p:cNvPr id="56" name="Google Shape;56;p13"/>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1pPr>
            <a:lvl2pPr marL="0" marR="0" lvl="1"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2pPr>
            <a:lvl3pPr marL="0" marR="0" lvl="2"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3pPr>
            <a:lvl4pPr marL="0" marR="0" lvl="3"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4pPr>
            <a:lvl5pPr marL="0" marR="0" lvl="4"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5pPr>
            <a:lvl6pPr marL="0" marR="0" lvl="5"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6pPr>
            <a:lvl7pPr marL="0" marR="0" lvl="6"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7pPr>
            <a:lvl8pPr marL="0" marR="0" lvl="7"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8pPr>
            <a:lvl9pPr marL="0" marR="0" lvl="8"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
              <a:t>‹#›</a:t>
            </a:fld>
            <a:endParaRPr sz="1000">
              <a:solidFill>
                <a:schemeClr val="dk2"/>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7"/>
        <p:cNvGrpSpPr/>
        <p:nvPr/>
      </p:nvGrpSpPr>
      <p:grpSpPr>
        <a:xfrm>
          <a:off x="0" y="0"/>
          <a:ext cx="0" cy="0"/>
          <a:chOff x="0" y="0"/>
          <a:chExt cx="0" cy="0"/>
        </a:xfrm>
      </p:grpSpPr>
      <p:sp>
        <p:nvSpPr>
          <p:cNvPr id="58" name="Google Shape;58;p14"/>
          <p:cNvSpPr txBox="1">
            <a:spLocks noGrp="1"/>
          </p:cNvSpPr>
          <p:nvPr>
            <p:ph type="title"/>
          </p:nvPr>
        </p:nvSpPr>
        <p:spPr>
          <a:xfrm>
            <a:off x="457200" y="277812"/>
            <a:ext cx="8229600" cy="1139700"/>
          </a:xfrm>
          <a:prstGeom prst="rect">
            <a:avLst/>
          </a:prstGeom>
          <a:noFill/>
          <a:ln>
            <a:noFill/>
          </a:ln>
        </p:spPr>
        <p:txBody>
          <a:bodyPr spcFirstLastPara="1" wrap="square" lIns="91425" tIns="91425" rIns="91425" bIns="91425" anchor="ctr" anchorCtr="1">
            <a:noAutofit/>
          </a:bodyPr>
          <a:lstStyle>
            <a:lvl1pPr marR="0" lvl="0" algn="ctr">
              <a:lnSpc>
                <a:spcPct val="100000"/>
              </a:lnSpc>
              <a:spcBef>
                <a:spcPts val="0"/>
              </a:spcBef>
              <a:spcAft>
                <a:spcPts val="0"/>
              </a:spcAft>
              <a:buSzPts val="5400"/>
              <a:buNone/>
              <a:defRPr sz="4400" b="0" i="0" u="none" strike="noStrike" cap="none">
                <a:solidFill>
                  <a:schemeClr val="lt2"/>
                </a:solidFill>
                <a:latin typeface="Arial"/>
                <a:ea typeface="Arial"/>
                <a:cs typeface="Arial"/>
                <a:sym typeface="Arial"/>
              </a:defRPr>
            </a:lvl1pPr>
            <a:lvl2pPr marR="0" lvl="1" algn="ctr">
              <a:lnSpc>
                <a:spcPct val="100000"/>
              </a:lnSpc>
              <a:spcBef>
                <a:spcPts val="0"/>
              </a:spcBef>
              <a:spcAft>
                <a:spcPts val="0"/>
              </a:spcAft>
              <a:buSzPts val="2800"/>
              <a:buNone/>
              <a:defRPr sz="4400" b="0" i="0" u="none" strike="noStrike" cap="none">
                <a:solidFill>
                  <a:schemeClr val="lt2"/>
                </a:solidFill>
                <a:latin typeface="Arial"/>
                <a:ea typeface="Arial"/>
                <a:cs typeface="Arial"/>
                <a:sym typeface="Arial"/>
              </a:defRPr>
            </a:lvl2pPr>
            <a:lvl3pPr marR="0" lvl="2" algn="ctr">
              <a:lnSpc>
                <a:spcPct val="100000"/>
              </a:lnSpc>
              <a:spcBef>
                <a:spcPts val="0"/>
              </a:spcBef>
              <a:spcAft>
                <a:spcPts val="0"/>
              </a:spcAft>
              <a:buSzPts val="2800"/>
              <a:buNone/>
              <a:defRPr sz="4400" b="0" i="0" u="none" strike="noStrike" cap="none">
                <a:solidFill>
                  <a:schemeClr val="lt2"/>
                </a:solidFill>
                <a:latin typeface="Arial"/>
                <a:ea typeface="Arial"/>
                <a:cs typeface="Arial"/>
                <a:sym typeface="Arial"/>
              </a:defRPr>
            </a:lvl3pPr>
            <a:lvl4pPr marR="0" lvl="3" algn="ctr">
              <a:lnSpc>
                <a:spcPct val="100000"/>
              </a:lnSpc>
              <a:spcBef>
                <a:spcPts val="0"/>
              </a:spcBef>
              <a:spcAft>
                <a:spcPts val="0"/>
              </a:spcAft>
              <a:buSzPts val="2800"/>
              <a:buNone/>
              <a:defRPr sz="4400" b="0" i="0" u="none" strike="noStrike" cap="none">
                <a:solidFill>
                  <a:schemeClr val="lt2"/>
                </a:solidFill>
                <a:latin typeface="Arial"/>
                <a:ea typeface="Arial"/>
                <a:cs typeface="Arial"/>
                <a:sym typeface="Arial"/>
              </a:defRPr>
            </a:lvl4pPr>
            <a:lvl5pPr marR="0" lvl="4" algn="ctr">
              <a:lnSpc>
                <a:spcPct val="100000"/>
              </a:lnSpc>
              <a:spcBef>
                <a:spcPts val="0"/>
              </a:spcBef>
              <a:spcAft>
                <a:spcPts val="0"/>
              </a:spcAft>
              <a:buSzPts val="2800"/>
              <a:buNone/>
              <a:defRPr sz="4400" b="0" i="0" u="none" strike="noStrike" cap="none">
                <a:solidFill>
                  <a:schemeClr val="lt2"/>
                </a:solidFill>
                <a:latin typeface="Arial"/>
                <a:ea typeface="Arial"/>
                <a:cs typeface="Arial"/>
                <a:sym typeface="Arial"/>
              </a:defRPr>
            </a:lvl5pPr>
            <a:lvl6pPr marR="0" lvl="5" algn="ctr">
              <a:lnSpc>
                <a:spcPct val="100000"/>
              </a:lnSpc>
              <a:spcBef>
                <a:spcPts val="0"/>
              </a:spcBef>
              <a:spcAft>
                <a:spcPts val="0"/>
              </a:spcAft>
              <a:buSzPts val="2800"/>
              <a:buNone/>
              <a:defRPr sz="4400" b="0" i="0" u="none" strike="noStrike" cap="none">
                <a:solidFill>
                  <a:schemeClr val="lt2"/>
                </a:solidFill>
                <a:latin typeface="Arial"/>
                <a:ea typeface="Arial"/>
                <a:cs typeface="Arial"/>
                <a:sym typeface="Arial"/>
              </a:defRPr>
            </a:lvl6pPr>
            <a:lvl7pPr marR="0" lvl="6" algn="ctr">
              <a:lnSpc>
                <a:spcPct val="100000"/>
              </a:lnSpc>
              <a:spcBef>
                <a:spcPts val="0"/>
              </a:spcBef>
              <a:spcAft>
                <a:spcPts val="0"/>
              </a:spcAft>
              <a:buSzPts val="2800"/>
              <a:buNone/>
              <a:defRPr sz="4400" b="0" i="0" u="none" strike="noStrike" cap="none">
                <a:solidFill>
                  <a:schemeClr val="lt2"/>
                </a:solidFill>
                <a:latin typeface="Arial"/>
                <a:ea typeface="Arial"/>
                <a:cs typeface="Arial"/>
                <a:sym typeface="Arial"/>
              </a:defRPr>
            </a:lvl7pPr>
            <a:lvl8pPr marR="0" lvl="7" algn="ctr">
              <a:lnSpc>
                <a:spcPct val="100000"/>
              </a:lnSpc>
              <a:spcBef>
                <a:spcPts val="0"/>
              </a:spcBef>
              <a:spcAft>
                <a:spcPts val="0"/>
              </a:spcAft>
              <a:buSzPts val="2800"/>
              <a:buNone/>
              <a:defRPr sz="4400" b="0" i="0" u="none" strike="noStrike" cap="none">
                <a:solidFill>
                  <a:schemeClr val="lt2"/>
                </a:solidFill>
                <a:latin typeface="Arial"/>
                <a:ea typeface="Arial"/>
                <a:cs typeface="Arial"/>
                <a:sym typeface="Arial"/>
              </a:defRPr>
            </a:lvl8pPr>
            <a:lvl9pPr marR="0" lvl="8" algn="ctr">
              <a:lnSpc>
                <a:spcPct val="100000"/>
              </a:lnSpc>
              <a:spcBef>
                <a:spcPts val="0"/>
              </a:spcBef>
              <a:spcAft>
                <a:spcPts val="0"/>
              </a:spcAft>
              <a:buSzPts val="2800"/>
              <a:buNone/>
              <a:defRPr sz="4400" b="0" i="0" u="none" strike="noStrike" cap="none">
                <a:solidFill>
                  <a:schemeClr val="lt2"/>
                </a:solidFill>
                <a:latin typeface="Arial"/>
                <a:ea typeface="Arial"/>
                <a:cs typeface="Arial"/>
                <a:sym typeface="Arial"/>
              </a:defRPr>
            </a:lvl9pPr>
          </a:lstStyle>
          <a:p>
            <a:endParaRPr/>
          </a:p>
        </p:txBody>
      </p:sp>
      <p:sp>
        <p:nvSpPr>
          <p:cNvPr id="59" name="Google Shape;59;p14"/>
          <p:cNvSpPr txBox="1">
            <a:spLocks noGrp="1"/>
          </p:cNvSpPr>
          <p:nvPr>
            <p:ph type="body" idx="1"/>
          </p:nvPr>
        </p:nvSpPr>
        <p:spPr>
          <a:xfrm>
            <a:off x="457200" y="1600200"/>
            <a:ext cx="4038600" cy="4530300"/>
          </a:xfrm>
          <a:prstGeom prst="rect">
            <a:avLst/>
          </a:prstGeom>
          <a:noFill/>
          <a:ln>
            <a:noFill/>
          </a:ln>
        </p:spPr>
        <p:txBody>
          <a:bodyPr spcFirstLastPara="1" wrap="square" lIns="91425" tIns="91425" rIns="91425" bIns="91425" anchor="t" anchorCtr="0">
            <a:noAutofit/>
          </a:bodyPr>
          <a:lstStyle>
            <a:lvl1pPr marL="457200" marR="0" lvl="0" indent="-353060" algn="l">
              <a:lnSpc>
                <a:spcPct val="115000"/>
              </a:lnSpc>
              <a:spcBef>
                <a:spcPts val="560"/>
              </a:spcBef>
              <a:spcAft>
                <a:spcPts val="0"/>
              </a:spcAft>
              <a:buClr>
                <a:schemeClr val="hlink"/>
              </a:buClr>
              <a:buSzPts val="1960"/>
              <a:buFont typeface="Noto Sans Symbols"/>
              <a:buChar char="◆"/>
              <a:defRPr sz="2800" b="0" i="0" u="none" strike="noStrike" cap="none">
                <a:solidFill>
                  <a:schemeClr val="lt1"/>
                </a:solidFill>
                <a:latin typeface="Verdana"/>
                <a:ea typeface="Verdana"/>
                <a:cs typeface="Verdana"/>
                <a:sym typeface="Verdana"/>
              </a:defRPr>
            </a:lvl1pPr>
            <a:lvl2pPr marL="914400" marR="0" lvl="1" indent="-381000" algn="l">
              <a:lnSpc>
                <a:spcPct val="115000"/>
              </a:lnSpc>
              <a:spcBef>
                <a:spcPts val="480"/>
              </a:spcBef>
              <a:spcAft>
                <a:spcPts val="0"/>
              </a:spcAft>
              <a:buClr>
                <a:schemeClr val="lt1"/>
              </a:buClr>
              <a:buSzPts val="2400"/>
              <a:buFont typeface="Verdana"/>
              <a:buChar char="–"/>
              <a:defRPr sz="2400" b="0" i="0" u="none" strike="noStrike" cap="none">
                <a:solidFill>
                  <a:schemeClr val="lt1"/>
                </a:solidFill>
                <a:latin typeface="Verdana"/>
                <a:ea typeface="Verdana"/>
                <a:cs typeface="Verdana"/>
                <a:sym typeface="Verdana"/>
              </a:defRPr>
            </a:lvl2pPr>
            <a:lvl3pPr marL="1371600" marR="0" lvl="2" indent="-317500" algn="l">
              <a:lnSpc>
                <a:spcPct val="115000"/>
              </a:lnSpc>
              <a:spcBef>
                <a:spcPts val="400"/>
              </a:spcBef>
              <a:spcAft>
                <a:spcPts val="0"/>
              </a:spcAft>
              <a:buClr>
                <a:schemeClr val="lt2"/>
              </a:buClr>
              <a:buSzPts val="1400"/>
              <a:buFont typeface="Noto Sans Symbols"/>
              <a:buChar char="◆"/>
              <a:defRPr sz="2000" b="0" i="0" u="none" strike="noStrike" cap="none">
                <a:solidFill>
                  <a:schemeClr val="lt1"/>
                </a:solidFill>
                <a:latin typeface="Verdana"/>
                <a:ea typeface="Verdana"/>
                <a:cs typeface="Verdana"/>
                <a:sym typeface="Verdana"/>
              </a:defRPr>
            </a:lvl3pPr>
            <a:lvl4pPr marL="1828800" marR="0" lvl="3" indent="-342900" algn="l">
              <a:lnSpc>
                <a:spcPct val="115000"/>
              </a:lnSpc>
              <a:spcBef>
                <a:spcPts val="360"/>
              </a:spcBef>
              <a:spcAft>
                <a:spcPts val="0"/>
              </a:spcAft>
              <a:buClr>
                <a:schemeClr val="lt1"/>
              </a:buClr>
              <a:buSzPts val="1800"/>
              <a:buFont typeface="Verdana"/>
              <a:buChar char="–"/>
              <a:defRPr sz="1800" b="0" i="0" u="none" strike="noStrike" cap="none">
                <a:solidFill>
                  <a:schemeClr val="lt1"/>
                </a:solidFill>
                <a:latin typeface="Verdana"/>
                <a:ea typeface="Verdana"/>
                <a:cs typeface="Verdana"/>
                <a:sym typeface="Verdana"/>
              </a:defRPr>
            </a:lvl4pPr>
            <a:lvl5pPr marL="2286000" marR="0" lvl="4" indent="-308610" algn="l">
              <a:lnSpc>
                <a:spcPct val="115000"/>
              </a:lnSpc>
              <a:spcBef>
                <a:spcPts val="360"/>
              </a:spcBef>
              <a:spcAft>
                <a:spcPts val="0"/>
              </a:spcAft>
              <a:buClr>
                <a:schemeClr val="folHlink"/>
              </a:buClr>
              <a:buSzPts val="1260"/>
              <a:buFont typeface="Noto Sans Symbols"/>
              <a:buChar char="◆"/>
              <a:defRPr sz="1800" b="0" i="0" u="none" strike="noStrike" cap="none">
                <a:solidFill>
                  <a:schemeClr val="lt1"/>
                </a:solidFill>
                <a:latin typeface="Verdana"/>
                <a:ea typeface="Verdana"/>
                <a:cs typeface="Verdana"/>
                <a:sym typeface="Verdana"/>
              </a:defRPr>
            </a:lvl5pPr>
            <a:lvl6pPr marL="2743200" marR="0" lvl="5" indent="-308610" algn="l">
              <a:lnSpc>
                <a:spcPct val="115000"/>
              </a:lnSpc>
              <a:spcBef>
                <a:spcPts val="360"/>
              </a:spcBef>
              <a:spcAft>
                <a:spcPts val="0"/>
              </a:spcAft>
              <a:buClr>
                <a:schemeClr val="folHlink"/>
              </a:buClr>
              <a:buSzPts val="1260"/>
              <a:buFont typeface="Noto Sans Symbols"/>
              <a:buChar char="◆"/>
              <a:defRPr sz="1800" b="0" i="0" u="none" strike="noStrike" cap="none">
                <a:solidFill>
                  <a:schemeClr val="lt1"/>
                </a:solidFill>
                <a:latin typeface="Verdana"/>
                <a:ea typeface="Verdana"/>
                <a:cs typeface="Verdana"/>
                <a:sym typeface="Verdana"/>
              </a:defRPr>
            </a:lvl6pPr>
            <a:lvl7pPr marL="3200400" marR="0" lvl="6" indent="-308610" algn="l">
              <a:lnSpc>
                <a:spcPct val="115000"/>
              </a:lnSpc>
              <a:spcBef>
                <a:spcPts val="360"/>
              </a:spcBef>
              <a:spcAft>
                <a:spcPts val="0"/>
              </a:spcAft>
              <a:buClr>
                <a:schemeClr val="folHlink"/>
              </a:buClr>
              <a:buSzPts val="1260"/>
              <a:buFont typeface="Noto Sans Symbols"/>
              <a:buChar char="◆"/>
              <a:defRPr sz="1800" b="0" i="0" u="none" strike="noStrike" cap="none">
                <a:solidFill>
                  <a:schemeClr val="lt1"/>
                </a:solidFill>
                <a:latin typeface="Verdana"/>
                <a:ea typeface="Verdana"/>
                <a:cs typeface="Verdana"/>
                <a:sym typeface="Verdana"/>
              </a:defRPr>
            </a:lvl7pPr>
            <a:lvl8pPr marL="3657600" marR="0" lvl="7" indent="-308609" algn="l">
              <a:lnSpc>
                <a:spcPct val="115000"/>
              </a:lnSpc>
              <a:spcBef>
                <a:spcPts val="360"/>
              </a:spcBef>
              <a:spcAft>
                <a:spcPts val="0"/>
              </a:spcAft>
              <a:buClr>
                <a:schemeClr val="folHlink"/>
              </a:buClr>
              <a:buSzPts val="1260"/>
              <a:buFont typeface="Noto Sans Symbols"/>
              <a:buChar char="◆"/>
              <a:defRPr sz="1800" b="0" i="0" u="none" strike="noStrike" cap="none">
                <a:solidFill>
                  <a:schemeClr val="lt1"/>
                </a:solidFill>
                <a:latin typeface="Verdana"/>
                <a:ea typeface="Verdana"/>
                <a:cs typeface="Verdana"/>
                <a:sym typeface="Verdana"/>
              </a:defRPr>
            </a:lvl8pPr>
            <a:lvl9pPr marL="4114800" marR="0" lvl="8" indent="-308609" algn="l">
              <a:lnSpc>
                <a:spcPct val="115000"/>
              </a:lnSpc>
              <a:spcBef>
                <a:spcPts val="360"/>
              </a:spcBef>
              <a:spcAft>
                <a:spcPts val="0"/>
              </a:spcAft>
              <a:buClr>
                <a:schemeClr val="folHlink"/>
              </a:buClr>
              <a:buSzPts val="1260"/>
              <a:buFont typeface="Noto Sans Symbols"/>
              <a:buChar char="◆"/>
              <a:defRPr sz="1800" b="0" i="0" u="none" strike="noStrike" cap="none">
                <a:solidFill>
                  <a:schemeClr val="lt1"/>
                </a:solidFill>
                <a:latin typeface="Verdana"/>
                <a:ea typeface="Verdana"/>
                <a:cs typeface="Verdana"/>
                <a:sym typeface="Verdana"/>
              </a:defRPr>
            </a:lvl9pPr>
          </a:lstStyle>
          <a:p>
            <a:endParaRPr/>
          </a:p>
        </p:txBody>
      </p:sp>
      <p:sp>
        <p:nvSpPr>
          <p:cNvPr id="60" name="Google Shape;60;p14"/>
          <p:cNvSpPr txBox="1">
            <a:spLocks noGrp="1"/>
          </p:cNvSpPr>
          <p:nvPr>
            <p:ph type="body" idx="2"/>
          </p:nvPr>
        </p:nvSpPr>
        <p:spPr>
          <a:xfrm>
            <a:off x="4648200" y="1600200"/>
            <a:ext cx="4038600" cy="4530300"/>
          </a:xfrm>
          <a:prstGeom prst="rect">
            <a:avLst/>
          </a:prstGeom>
          <a:noFill/>
          <a:ln>
            <a:noFill/>
          </a:ln>
        </p:spPr>
        <p:txBody>
          <a:bodyPr spcFirstLastPara="1" wrap="square" lIns="91425" tIns="91425" rIns="91425" bIns="91425" anchor="t" anchorCtr="0">
            <a:noAutofit/>
          </a:bodyPr>
          <a:lstStyle>
            <a:lvl1pPr marL="457200" marR="0" lvl="0" indent="-353060" algn="l">
              <a:lnSpc>
                <a:spcPct val="115000"/>
              </a:lnSpc>
              <a:spcBef>
                <a:spcPts val="560"/>
              </a:spcBef>
              <a:spcAft>
                <a:spcPts val="0"/>
              </a:spcAft>
              <a:buClr>
                <a:schemeClr val="hlink"/>
              </a:buClr>
              <a:buSzPts val="1960"/>
              <a:buFont typeface="Noto Sans Symbols"/>
              <a:buChar char="◆"/>
              <a:defRPr sz="2800" b="0" i="0" u="none" strike="noStrike" cap="none">
                <a:solidFill>
                  <a:schemeClr val="lt1"/>
                </a:solidFill>
                <a:latin typeface="Verdana"/>
                <a:ea typeface="Verdana"/>
                <a:cs typeface="Verdana"/>
                <a:sym typeface="Verdana"/>
              </a:defRPr>
            </a:lvl1pPr>
            <a:lvl2pPr marL="914400" marR="0" lvl="1" indent="-381000" algn="l">
              <a:lnSpc>
                <a:spcPct val="115000"/>
              </a:lnSpc>
              <a:spcBef>
                <a:spcPts val="480"/>
              </a:spcBef>
              <a:spcAft>
                <a:spcPts val="0"/>
              </a:spcAft>
              <a:buClr>
                <a:schemeClr val="lt1"/>
              </a:buClr>
              <a:buSzPts val="2400"/>
              <a:buFont typeface="Verdana"/>
              <a:buChar char="–"/>
              <a:defRPr sz="2400" b="0" i="0" u="none" strike="noStrike" cap="none">
                <a:solidFill>
                  <a:schemeClr val="lt1"/>
                </a:solidFill>
                <a:latin typeface="Verdana"/>
                <a:ea typeface="Verdana"/>
                <a:cs typeface="Verdana"/>
                <a:sym typeface="Verdana"/>
              </a:defRPr>
            </a:lvl2pPr>
            <a:lvl3pPr marL="1371600" marR="0" lvl="2" indent="-317500" algn="l">
              <a:lnSpc>
                <a:spcPct val="115000"/>
              </a:lnSpc>
              <a:spcBef>
                <a:spcPts val="400"/>
              </a:spcBef>
              <a:spcAft>
                <a:spcPts val="0"/>
              </a:spcAft>
              <a:buClr>
                <a:schemeClr val="lt2"/>
              </a:buClr>
              <a:buSzPts val="1400"/>
              <a:buFont typeface="Noto Sans Symbols"/>
              <a:buChar char="◆"/>
              <a:defRPr sz="2000" b="0" i="0" u="none" strike="noStrike" cap="none">
                <a:solidFill>
                  <a:schemeClr val="lt1"/>
                </a:solidFill>
                <a:latin typeface="Verdana"/>
                <a:ea typeface="Verdana"/>
                <a:cs typeface="Verdana"/>
                <a:sym typeface="Verdana"/>
              </a:defRPr>
            </a:lvl3pPr>
            <a:lvl4pPr marL="1828800" marR="0" lvl="3" indent="-342900" algn="l">
              <a:lnSpc>
                <a:spcPct val="115000"/>
              </a:lnSpc>
              <a:spcBef>
                <a:spcPts val="360"/>
              </a:spcBef>
              <a:spcAft>
                <a:spcPts val="0"/>
              </a:spcAft>
              <a:buClr>
                <a:schemeClr val="lt1"/>
              </a:buClr>
              <a:buSzPts val="1800"/>
              <a:buFont typeface="Verdana"/>
              <a:buChar char="–"/>
              <a:defRPr sz="1800" b="0" i="0" u="none" strike="noStrike" cap="none">
                <a:solidFill>
                  <a:schemeClr val="lt1"/>
                </a:solidFill>
                <a:latin typeface="Verdana"/>
                <a:ea typeface="Verdana"/>
                <a:cs typeface="Verdana"/>
                <a:sym typeface="Verdana"/>
              </a:defRPr>
            </a:lvl4pPr>
            <a:lvl5pPr marL="2286000" marR="0" lvl="4" indent="-308610" algn="l">
              <a:lnSpc>
                <a:spcPct val="115000"/>
              </a:lnSpc>
              <a:spcBef>
                <a:spcPts val="360"/>
              </a:spcBef>
              <a:spcAft>
                <a:spcPts val="0"/>
              </a:spcAft>
              <a:buClr>
                <a:schemeClr val="folHlink"/>
              </a:buClr>
              <a:buSzPts val="1260"/>
              <a:buFont typeface="Noto Sans Symbols"/>
              <a:buChar char="◆"/>
              <a:defRPr sz="1800" b="0" i="0" u="none" strike="noStrike" cap="none">
                <a:solidFill>
                  <a:schemeClr val="lt1"/>
                </a:solidFill>
                <a:latin typeface="Verdana"/>
                <a:ea typeface="Verdana"/>
                <a:cs typeface="Verdana"/>
                <a:sym typeface="Verdana"/>
              </a:defRPr>
            </a:lvl5pPr>
            <a:lvl6pPr marL="2743200" marR="0" lvl="5" indent="-308610" algn="l">
              <a:lnSpc>
                <a:spcPct val="115000"/>
              </a:lnSpc>
              <a:spcBef>
                <a:spcPts val="360"/>
              </a:spcBef>
              <a:spcAft>
                <a:spcPts val="0"/>
              </a:spcAft>
              <a:buClr>
                <a:schemeClr val="folHlink"/>
              </a:buClr>
              <a:buSzPts val="1260"/>
              <a:buFont typeface="Noto Sans Symbols"/>
              <a:buChar char="◆"/>
              <a:defRPr sz="1800" b="0" i="0" u="none" strike="noStrike" cap="none">
                <a:solidFill>
                  <a:schemeClr val="lt1"/>
                </a:solidFill>
                <a:latin typeface="Verdana"/>
                <a:ea typeface="Verdana"/>
                <a:cs typeface="Verdana"/>
                <a:sym typeface="Verdana"/>
              </a:defRPr>
            </a:lvl6pPr>
            <a:lvl7pPr marL="3200400" marR="0" lvl="6" indent="-308610" algn="l">
              <a:lnSpc>
                <a:spcPct val="115000"/>
              </a:lnSpc>
              <a:spcBef>
                <a:spcPts val="360"/>
              </a:spcBef>
              <a:spcAft>
                <a:spcPts val="0"/>
              </a:spcAft>
              <a:buClr>
                <a:schemeClr val="folHlink"/>
              </a:buClr>
              <a:buSzPts val="1260"/>
              <a:buFont typeface="Noto Sans Symbols"/>
              <a:buChar char="◆"/>
              <a:defRPr sz="1800" b="0" i="0" u="none" strike="noStrike" cap="none">
                <a:solidFill>
                  <a:schemeClr val="lt1"/>
                </a:solidFill>
                <a:latin typeface="Verdana"/>
                <a:ea typeface="Verdana"/>
                <a:cs typeface="Verdana"/>
                <a:sym typeface="Verdana"/>
              </a:defRPr>
            </a:lvl7pPr>
            <a:lvl8pPr marL="3657600" marR="0" lvl="7" indent="-308609" algn="l">
              <a:lnSpc>
                <a:spcPct val="115000"/>
              </a:lnSpc>
              <a:spcBef>
                <a:spcPts val="360"/>
              </a:spcBef>
              <a:spcAft>
                <a:spcPts val="0"/>
              </a:spcAft>
              <a:buClr>
                <a:schemeClr val="folHlink"/>
              </a:buClr>
              <a:buSzPts val="1260"/>
              <a:buFont typeface="Noto Sans Symbols"/>
              <a:buChar char="◆"/>
              <a:defRPr sz="1800" b="0" i="0" u="none" strike="noStrike" cap="none">
                <a:solidFill>
                  <a:schemeClr val="lt1"/>
                </a:solidFill>
                <a:latin typeface="Verdana"/>
                <a:ea typeface="Verdana"/>
                <a:cs typeface="Verdana"/>
                <a:sym typeface="Verdana"/>
              </a:defRPr>
            </a:lvl8pPr>
            <a:lvl9pPr marL="4114800" marR="0" lvl="8" indent="-308609" algn="l">
              <a:lnSpc>
                <a:spcPct val="115000"/>
              </a:lnSpc>
              <a:spcBef>
                <a:spcPts val="360"/>
              </a:spcBef>
              <a:spcAft>
                <a:spcPts val="0"/>
              </a:spcAft>
              <a:buClr>
                <a:schemeClr val="folHlink"/>
              </a:buClr>
              <a:buSzPts val="1260"/>
              <a:buFont typeface="Noto Sans Symbols"/>
              <a:buChar char="◆"/>
              <a:defRPr sz="1800" b="0" i="0" u="none" strike="noStrike" cap="none">
                <a:solidFill>
                  <a:schemeClr val="lt1"/>
                </a:solidFill>
                <a:latin typeface="Verdana"/>
                <a:ea typeface="Verdana"/>
                <a:cs typeface="Verdana"/>
                <a:sym typeface="Verdana"/>
              </a:defRPr>
            </a:lvl9pPr>
          </a:lstStyle>
          <a:p>
            <a:endParaRPr/>
          </a:p>
        </p:txBody>
      </p:sp>
      <p:sp>
        <p:nvSpPr>
          <p:cNvPr id="61" name="Google Shape;61;p14"/>
          <p:cNvSpPr txBox="1">
            <a:spLocks noGrp="1"/>
          </p:cNvSpPr>
          <p:nvPr>
            <p:ph type="dt" idx="10"/>
          </p:nvPr>
        </p:nvSpPr>
        <p:spPr>
          <a:xfrm>
            <a:off x="457200" y="6243637"/>
            <a:ext cx="2133600" cy="4572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Verdana"/>
                <a:ea typeface="Verdana"/>
                <a:cs typeface="Verdana"/>
                <a:sym typeface="Verdana"/>
              </a:defRPr>
            </a:lvl9pPr>
          </a:lstStyle>
          <a:p>
            <a:endParaRPr/>
          </a:p>
        </p:txBody>
      </p:sp>
      <p:sp>
        <p:nvSpPr>
          <p:cNvPr id="62" name="Google Shape;62;p14"/>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Verdana"/>
                <a:ea typeface="Verdana"/>
                <a:cs typeface="Verdana"/>
                <a:sym typeface="Verdana"/>
              </a:defRPr>
            </a:lvl9pPr>
          </a:lstStyle>
          <a:p>
            <a:endParaRPr/>
          </a:p>
        </p:txBody>
      </p:sp>
      <p:sp>
        <p:nvSpPr>
          <p:cNvPr id="63" name="Google Shape;63;p14"/>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1pPr>
            <a:lvl2pPr marL="0" marR="0" lvl="1"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2pPr>
            <a:lvl3pPr marL="0" marR="0" lvl="2"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3pPr>
            <a:lvl4pPr marL="0" marR="0" lvl="3"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4pPr>
            <a:lvl5pPr marL="0" marR="0" lvl="4"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5pPr>
            <a:lvl6pPr marL="0" marR="0" lvl="5"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6pPr>
            <a:lvl7pPr marL="0" marR="0" lvl="6"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7pPr>
            <a:lvl8pPr marL="0" marR="0" lvl="7"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8pPr>
            <a:lvl9pPr marL="0" marR="0" lvl="8" indent="0" algn="r">
              <a:lnSpc>
                <a:spcPct val="100000"/>
              </a:lnSpc>
              <a:spcBef>
                <a:spcPts val="0"/>
              </a:spcBef>
              <a:spcAft>
                <a:spcPts val="0"/>
              </a:spcAft>
              <a:buClr>
                <a:schemeClr val="lt1"/>
              </a:buClr>
              <a:buSzPts val="1200"/>
              <a:buFont typeface="Verdana"/>
              <a:buNone/>
              <a:defRPr sz="1200" b="0" i="0" u="none" strike="noStrike" cap="none">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
              <a:t>‹#›</a:t>
            </a:fld>
            <a:endParaRPr sz="1000">
              <a:solidFill>
                <a:schemeClr val="dk2"/>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181200" y="176425"/>
            <a:ext cx="8781600" cy="1091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4A86E8"/>
              </a:buClr>
              <a:buSzPts val="5400"/>
              <a:buNone/>
              <a:defRPr>
                <a:solidFill>
                  <a:srgbClr val="4A86E8"/>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 name="Google Shape;16;p3"/>
          <p:cNvSpPr txBox="1">
            <a:spLocks noGrp="1"/>
          </p:cNvSpPr>
          <p:nvPr>
            <p:ph type="body" idx="1"/>
          </p:nvPr>
        </p:nvSpPr>
        <p:spPr>
          <a:xfrm>
            <a:off x="311700" y="1454225"/>
            <a:ext cx="8520600" cy="4960500"/>
          </a:xfrm>
          <a:prstGeom prst="rect">
            <a:avLst/>
          </a:prstGeom>
          <a:noFill/>
          <a:ln>
            <a:noFill/>
          </a:ln>
        </p:spPr>
        <p:txBody>
          <a:bodyPr spcFirstLastPara="1" wrap="square" lIns="91425" tIns="91425" rIns="91425" bIns="91425" anchor="t" anchorCtr="0">
            <a:noAutofit/>
          </a:bodyPr>
          <a:lstStyle>
            <a:lvl1pPr marL="457200" lvl="0" indent="-406400" algn="l">
              <a:lnSpc>
                <a:spcPct val="115000"/>
              </a:lnSpc>
              <a:spcBef>
                <a:spcPts val="0"/>
              </a:spcBef>
              <a:spcAft>
                <a:spcPts val="0"/>
              </a:spcAft>
              <a:buClr>
                <a:srgbClr val="000000"/>
              </a:buClr>
              <a:buSzPts val="2800"/>
              <a:buChar char="●"/>
              <a:defRPr>
                <a:solidFill>
                  <a:srgbClr val="000000"/>
                </a:solidFill>
              </a:defRPr>
            </a:lvl1pPr>
            <a:lvl2pPr marL="914400" lvl="1" indent="-381000" algn="l">
              <a:lnSpc>
                <a:spcPct val="115000"/>
              </a:lnSpc>
              <a:spcBef>
                <a:spcPts val="1600"/>
              </a:spcBef>
              <a:spcAft>
                <a:spcPts val="0"/>
              </a:spcAft>
              <a:buClr>
                <a:srgbClr val="000000"/>
              </a:buClr>
              <a:buSzPts val="2400"/>
              <a:buChar char="○"/>
              <a:defRPr sz="2400">
                <a:solidFill>
                  <a:srgbClr val="000000"/>
                </a:solidFill>
              </a:defRPr>
            </a:lvl2pPr>
            <a:lvl3pPr marL="1371600" lvl="2" indent="-368300" algn="l">
              <a:lnSpc>
                <a:spcPct val="115000"/>
              </a:lnSpc>
              <a:spcBef>
                <a:spcPts val="1600"/>
              </a:spcBef>
              <a:spcAft>
                <a:spcPts val="0"/>
              </a:spcAft>
              <a:buClr>
                <a:srgbClr val="000000"/>
              </a:buClr>
              <a:buSzPts val="2200"/>
              <a:buChar char="■"/>
              <a:defRPr sz="2200">
                <a:solidFill>
                  <a:srgbClr val="000000"/>
                </a:solidFill>
              </a:defRPr>
            </a:lvl3pPr>
            <a:lvl4pPr marL="1828800" lvl="3" indent="-355600" algn="l">
              <a:lnSpc>
                <a:spcPct val="115000"/>
              </a:lnSpc>
              <a:spcBef>
                <a:spcPts val="1600"/>
              </a:spcBef>
              <a:spcAft>
                <a:spcPts val="0"/>
              </a:spcAft>
              <a:buClr>
                <a:srgbClr val="000000"/>
              </a:buClr>
              <a:buSzPts val="2000"/>
              <a:buChar char="●"/>
              <a:defRPr sz="2000">
                <a:solidFill>
                  <a:srgbClr val="000000"/>
                </a:solidFill>
              </a:defRPr>
            </a:lvl4pPr>
            <a:lvl5pPr marL="2286000" lvl="4" indent="-317500" algn="l">
              <a:lnSpc>
                <a:spcPct val="115000"/>
              </a:lnSpc>
              <a:spcBef>
                <a:spcPts val="1600"/>
              </a:spcBef>
              <a:spcAft>
                <a:spcPts val="0"/>
              </a:spcAft>
              <a:buClr>
                <a:srgbClr val="000000"/>
              </a:buClr>
              <a:buSzPts val="1400"/>
              <a:buChar char="○"/>
              <a:defRPr>
                <a:solidFill>
                  <a:srgbClr val="000000"/>
                </a:solidFill>
              </a:defRPr>
            </a:lvl5pPr>
            <a:lvl6pPr marL="2743200" lvl="5" indent="-317500" algn="l">
              <a:lnSpc>
                <a:spcPct val="115000"/>
              </a:lnSpc>
              <a:spcBef>
                <a:spcPts val="1600"/>
              </a:spcBef>
              <a:spcAft>
                <a:spcPts val="0"/>
              </a:spcAft>
              <a:buClr>
                <a:srgbClr val="000000"/>
              </a:buClr>
              <a:buSzPts val="1400"/>
              <a:buChar char="■"/>
              <a:defRPr>
                <a:solidFill>
                  <a:srgbClr val="000000"/>
                </a:solidFill>
              </a:defRPr>
            </a:lvl6pPr>
            <a:lvl7pPr marL="3200400" lvl="6" indent="-317500" algn="l">
              <a:lnSpc>
                <a:spcPct val="115000"/>
              </a:lnSpc>
              <a:spcBef>
                <a:spcPts val="1600"/>
              </a:spcBef>
              <a:spcAft>
                <a:spcPts val="0"/>
              </a:spcAft>
              <a:buClr>
                <a:srgbClr val="000000"/>
              </a:buClr>
              <a:buSzPts val="1400"/>
              <a:buChar char="●"/>
              <a:defRPr>
                <a:solidFill>
                  <a:srgbClr val="000000"/>
                </a:solidFill>
              </a:defRPr>
            </a:lvl7pPr>
            <a:lvl8pPr marL="3657600" lvl="7" indent="-317500" algn="l">
              <a:lnSpc>
                <a:spcPct val="115000"/>
              </a:lnSpc>
              <a:spcBef>
                <a:spcPts val="1600"/>
              </a:spcBef>
              <a:spcAft>
                <a:spcPts val="0"/>
              </a:spcAft>
              <a:buClr>
                <a:srgbClr val="000000"/>
              </a:buClr>
              <a:buSzPts val="1400"/>
              <a:buChar char="○"/>
              <a:defRPr>
                <a:solidFill>
                  <a:srgbClr val="000000"/>
                </a:solidFill>
              </a:defRPr>
            </a:lvl8pPr>
            <a:lvl9pPr marL="4114800" lvl="8" indent="-317500" algn="l">
              <a:lnSpc>
                <a:spcPct val="115000"/>
              </a:lnSpc>
              <a:spcBef>
                <a:spcPts val="1600"/>
              </a:spcBef>
              <a:spcAft>
                <a:spcPts val="1600"/>
              </a:spcAft>
              <a:buClr>
                <a:srgbClr val="000000"/>
              </a:buClr>
              <a:buSzPts val="1400"/>
              <a:buChar char="■"/>
              <a:defRPr>
                <a:solidFill>
                  <a:srgbClr val="000000"/>
                </a:solidFill>
              </a:defRPr>
            </a:lvl9pPr>
          </a:lstStyle>
          <a:p>
            <a:endParaRPr/>
          </a:p>
        </p:txBody>
      </p:sp>
      <p:sp>
        <p:nvSpPr>
          <p:cNvPr id="17" name="Google Shape;17;p3"/>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311700" y="2867800"/>
            <a:ext cx="8520600" cy="1122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0" name="Google Shape;20;p4"/>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54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 name="Google Shape;23;p5"/>
          <p:cNvSpPr txBox="1">
            <a:spLocks noGrp="1"/>
          </p:cNvSpPr>
          <p:nvPr>
            <p:ph type="body" idx="1"/>
          </p:nvPr>
        </p:nvSpPr>
        <p:spPr>
          <a:xfrm>
            <a:off x="311700" y="1536633"/>
            <a:ext cx="3999900" cy="4555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536633"/>
            <a:ext cx="3999900" cy="45552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54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740800"/>
            <a:ext cx="2808000" cy="1007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852800"/>
            <a:ext cx="2808000" cy="42393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600200"/>
            <a:ext cx="6367800" cy="5454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5" name="Google Shape;35;p8"/>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9"/>
          <p:cNvSpPr txBox="1">
            <a:spLocks noGrp="1"/>
          </p:cNvSpPr>
          <p:nvPr>
            <p:ph type="title"/>
          </p:nvPr>
        </p:nvSpPr>
        <p:spPr>
          <a:xfrm>
            <a:off x="265500" y="1644233"/>
            <a:ext cx="40452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9" name="Google Shape;39;p9"/>
          <p:cNvSpPr txBox="1">
            <a:spLocks noGrp="1"/>
          </p:cNvSpPr>
          <p:nvPr>
            <p:ph type="subTitle" idx="1"/>
          </p:nvPr>
        </p:nvSpPr>
        <p:spPr>
          <a:xfrm>
            <a:off x="265500" y="3737433"/>
            <a:ext cx="4045200" cy="1646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 name="Google Shape;40;p9"/>
          <p:cNvSpPr txBox="1">
            <a:spLocks noGrp="1"/>
          </p:cNvSpPr>
          <p:nvPr>
            <p:ph type="body" idx="2"/>
          </p:nvPr>
        </p:nvSpPr>
        <p:spPr>
          <a:xfrm>
            <a:off x="4939500" y="965433"/>
            <a:ext cx="3837000" cy="4926900"/>
          </a:xfrm>
          <a:prstGeom prst="rect">
            <a:avLst/>
          </a:prstGeom>
          <a:noFill/>
          <a:ln>
            <a:noFill/>
          </a:ln>
        </p:spPr>
        <p:txBody>
          <a:bodyPr spcFirstLastPara="1" wrap="square" lIns="91425" tIns="91425" rIns="91425" bIns="91425" anchor="ctr" anchorCtr="0">
            <a:noAutofit/>
          </a:bodyPr>
          <a:lstStyle>
            <a:lvl1pPr marL="457200" lvl="0" indent="-406400" algn="l">
              <a:lnSpc>
                <a:spcPct val="115000"/>
              </a:lnSpc>
              <a:spcBef>
                <a:spcPts val="0"/>
              </a:spcBef>
              <a:spcAft>
                <a:spcPts val="0"/>
              </a:spcAft>
              <a:buSzPts val="2800"/>
              <a:buChar char="●"/>
              <a:defRPr/>
            </a:lvl1pPr>
            <a:lvl2pPr marL="914400" lvl="1" indent="-330200" algn="l">
              <a:lnSpc>
                <a:spcPct val="115000"/>
              </a:lnSpc>
              <a:spcBef>
                <a:spcPts val="1600"/>
              </a:spcBef>
              <a:spcAft>
                <a:spcPts val="0"/>
              </a:spcAft>
              <a:buSzPts val="16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1" name="Google Shape;41;p9"/>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311700" y="5640767"/>
            <a:ext cx="5998800" cy="8067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2800"/>
              <a:buNone/>
              <a:defRPr/>
            </a:lvl1pPr>
          </a:lstStyle>
          <a:p>
            <a:endParaRPr/>
          </a:p>
        </p:txBody>
      </p:sp>
      <p:sp>
        <p:nvSpPr>
          <p:cNvPr id="44" name="Google Shape;44;p10"/>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38761D"/>
              </a:buClr>
              <a:buSzPts val="5400"/>
              <a:buFont typeface="Arial"/>
              <a:buNone/>
              <a:defRPr sz="5400" b="0" i="0" u="none" strike="noStrike" cap="none">
                <a:solidFill>
                  <a:srgbClr val="38761D"/>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115000"/>
              </a:lnSpc>
              <a:spcBef>
                <a:spcPts val="0"/>
              </a:spcBef>
              <a:spcAft>
                <a:spcPts val="0"/>
              </a:spcAft>
              <a:buClr>
                <a:schemeClr val="dk2"/>
              </a:buClr>
              <a:buSzPts val="2800"/>
              <a:buFont typeface="Arial"/>
              <a:buChar char="●"/>
              <a:defRPr sz="2800" b="0" i="0" u="none" strike="noStrike" cap="none">
                <a:solidFill>
                  <a:schemeClr val="dk2"/>
                </a:solidFill>
                <a:latin typeface="Arial"/>
                <a:ea typeface="Arial"/>
                <a:cs typeface="Arial"/>
                <a:sym typeface="Arial"/>
              </a:defRPr>
            </a:lvl1pPr>
            <a:lvl2pPr marL="914400" marR="0" lvl="1" indent="-330200" algn="l" rtl="0">
              <a:lnSpc>
                <a:spcPct val="115000"/>
              </a:lnSpc>
              <a:spcBef>
                <a:spcPts val="1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txBox="1"/>
          <p:nvPr/>
        </p:nvSpPr>
        <p:spPr>
          <a:xfrm>
            <a:off x="3430050" y="6599400"/>
            <a:ext cx="2113800" cy="258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0" i="0" u="none" strike="noStrike" cap="none">
                <a:solidFill>
                  <a:srgbClr val="CCCCCC"/>
                </a:solidFill>
                <a:latin typeface="Arial"/>
                <a:ea typeface="Arial"/>
                <a:cs typeface="Arial"/>
                <a:sym typeface="Arial"/>
              </a:rPr>
              <a:t>© Getting Down with Science</a:t>
            </a:r>
            <a:endParaRPr sz="800" b="0" i="0" u="none" strike="noStrike" cap="none">
              <a:solidFill>
                <a:srgbClr val="CCCCCC"/>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7"/>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4"/>
          <p:cNvSpPr txBox="1">
            <a:spLocks noGrp="1"/>
          </p:cNvSpPr>
          <p:nvPr>
            <p:ph type="title"/>
          </p:nvPr>
        </p:nvSpPr>
        <p:spPr>
          <a:xfrm>
            <a:off x="311700" y="2867800"/>
            <a:ext cx="8520600" cy="11223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600"/>
              <a:buNone/>
            </a:pPr>
            <a:r>
              <a:rPr lang="en" sz="5400"/>
              <a:t>Plant Cells</a:t>
            </a:r>
            <a:endParaRPr sz="5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0"/>
        <p:cNvGrpSpPr/>
        <p:nvPr/>
      </p:nvGrpSpPr>
      <p:grpSpPr>
        <a:xfrm>
          <a:off x="0" y="0"/>
          <a:ext cx="0" cy="0"/>
          <a:chOff x="0" y="0"/>
          <a:chExt cx="0" cy="0"/>
        </a:xfrm>
      </p:grpSpPr>
      <p:sp>
        <p:nvSpPr>
          <p:cNvPr id="141" name="Google Shape;141;p25"/>
          <p:cNvSpPr txBox="1">
            <a:spLocks noGrp="1"/>
          </p:cNvSpPr>
          <p:nvPr>
            <p:ph type="title"/>
          </p:nvPr>
        </p:nvSpPr>
        <p:spPr>
          <a:xfrm>
            <a:off x="181200" y="21157"/>
            <a:ext cx="8781600" cy="1091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a:t>Plants</a:t>
            </a:r>
            <a:endParaRPr/>
          </a:p>
        </p:txBody>
      </p:sp>
      <p:sp>
        <p:nvSpPr>
          <p:cNvPr id="142" name="Google Shape;142;p25"/>
          <p:cNvSpPr txBox="1">
            <a:spLocks noGrp="1"/>
          </p:cNvSpPr>
          <p:nvPr>
            <p:ph type="body" idx="1"/>
          </p:nvPr>
        </p:nvSpPr>
        <p:spPr>
          <a:xfrm>
            <a:off x="219150" y="888575"/>
            <a:ext cx="8743800" cy="4065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a:t>Plants have a </a:t>
            </a:r>
            <a:r>
              <a:rPr lang="en">
                <a:solidFill>
                  <a:srgbClr val="FF00FF"/>
                </a:solidFill>
              </a:rPr>
              <a:t>cell wall </a:t>
            </a:r>
            <a:r>
              <a:rPr lang="en"/>
              <a:t>that cover their plasma membranes</a:t>
            </a:r>
            <a:endParaRPr/>
          </a:p>
          <a:p>
            <a:pPr marL="457200" lvl="0" indent="-406400" algn="l" rtl="0">
              <a:lnSpc>
                <a:spcPct val="115000"/>
              </a:lnSpc>
              <a:spcBef>
                <a:spcPts val="0"/>
              </a:spcBef>
              <a:spcAft>
                <a:spcPts val="0"/>
              </a:spcAft>
              <a:buSzPts val="2800"/>
              <a:buChar char="●"/>
            </a:pPr>
            <a:r>
              <a:rPr lang="en"/>
              <a:t>Extracellular structure (</a:t>
            </a:r>
            <a:r>
              <a:rPr lang="en" u="sng"/>
              <a:t>not</a:t>
            </a:r>
            <a:r>
              <a:rPr lang="en"/>
              <a:t> found in animal cells)</a:t>
            </a:r>
            <a:endParaRPr/>
          </a:p>
          <a:p>
            <a:pPr marL="914400" lvl="1" indent="-406400" algn="l" rtl="0">
              <a:lnSpc>
                <a:spcPct val="115000"/>
              </a:lnSpc>
              <a:spcBef>
                <a:spcPts val="0"/>
              </a:spcBef>
              <a:spcAft>
                <a:spcPts val="0"/>
              </a:spcAft>
              <a:buSzPts val="2800"/>
              <a:buChar char="○"/>
            </a:pPr>
            <a:r>
              <a:rPr lang="en" sz="2800"/>
              <a:t>Provides:</a:t>
            </a:r>
            <a:endParaRPr sz="2800"/>
          </a:p>
          <a:p>
            <a:pPr marL="1371600" lvl="2" indent="-406400" algn="l" rtl="0">
              <a:lnSpc>
                <a:spcPct val="115000"/>
              </a:lnSpc>
              <a:spcBef>
                <a:spcPts val="0"/>
              </a:spcBef>
              <a:spcAft>
                <a:spcPts val="0"/>
              </a:spcAft>
              <a:buSzPts val="2800"/>
              <a:buChar char="■"/>
            </a:pPr>
            <a:r>
              <a:rPr lang="en" sz="2800"/>
              <a:t>Shape/structure</a:t>
            </a:r>
            <a:endParaRPr sz="2800"/>
          </a:p>
          <a:p>
            <a:pPr marL="1371600" lvl="2" indent="-406400" algn="l" rtl="0">
              <a:lnSpc>
                <a:spcPct val="115000"/>
              </a:lnSpc>
              <a:spcBef>
                <a:spcPts val="0"/>
              </a:spcBef>
              <a:spcAft>
                <a:spcPts val="0"/>
              </a:spcAft>
              <a:buSzPts val="2800"/>
              <a:buChar char="■"/>
            </a:pPr>
            <a:r>
              <a:rPr lang="en" sz="2800"/>
              <a:t>Protection</a:t>
            </a:r>
            <a:endParaRPr sz="2800"/>
          </a:p>
          <a:p>
            <a:pPr marL="1371600" lvl="2" indent="-406400" algn="l" rtl="0">
              <a:lnSpc>
                <a:spcPct val="115000"/>
              </a:lnSpc>
              <a:spcBef>
                <a:spcPts val="0"/>
              </a:spcBef>
              <a:spcAft>
                <a:spcPts val="0"/>
              </a:spcAft>
              <a:buSzPts val="2800"/>
              <a:buChar char="■"/>
            </a:pPr>
            <a:r>
              <a:rPr lang="en" sz="2800"/>
              <a:t>Regulation of water intake</a:t>
            </a:r>
            <a:endParaRPr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6"/>
        <p:cNvGrpSpPr/>
        <p:nvPr/>
      </p:nvGrpSpPr>
      <p:grpSpPr>
        <a:xfrm>
          <a:off x="0" y="0"/>
          <a:ext cx="0" cy="0"/>
          <a:chOff x="0" y="0"/>
          <a:chExt cx="0" cy="0"/>
        </a:xfrm>
      </p:grpSpPr>
      <p:sp>
        <p:nvSpPr>
          <p:cNvPr id="147" name="Google Shape;147;p26"/>
          <p:cNvSpPr txBox="1">
            <a:spLocks noGrp="1"/>
          </p:cNvSpPr>
          <p:nvPr>
            <p:ph type="title"/>
          </p:nvPr>
        </p:nvSpPr>
        <p:spPr>
          <a:xfrm>
            <a:off x="181200" y="21157"/>
            <a:ext cx="8781600" cy="1091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a:t>Plants</a:t>
            </a:r>
            <a:endParaRPr/>
          </a:p>
        </p:txBody>
      </p:sp>
      <p:sp>
        <p:nvSpPr>
          <p:cNvPr id="148" name="Google Shape;148;p26"/>
          <p:cNvSpPr txBox="1">
            <a:spLocks noGrp="1"/>
          </p:cNvSpPr>
          <p:nvPr>
            <p:ph type="body" idx="1"/>
          </p:nvPr>
        </p:nvSpPr>
        <p:spPr>
          <a:xfrm>
            <a:off x="219150" y="888575"/>
            <a:ext cx="6136800" cy="4960500"/>
          </a:xfrm>
          <a:prstGeom prst="rect">
            <a:avLst/>
          </a:prstGeom>
          <a:noFill/>
          <a:ln>
            <a:noFill/>
          </a:ln>
        </p:spPr>
        <p:txBody>
          <a:bodyPr spcFirstLastPara="1" wrap="square" lIns="91425" tIns="91425" rIns="91425" bIns="91425" anchor="t" anchorCtr="0">
            <a:noAutofit/>
          </a:bodyPr>
          <a:lstStyle/>
          <a:p>
            <a:pPr marL="457200" lvl="0" indent="-406400" algn="l" rtl="0">
              <a:lnSpc>
                <a:spcPct val="115000"/>
              </a:lnSpc>
              <a:spcBef>
                <a:spcPts val="0"/>
              </a:spcBef>
              <a:spcAft>
                <a:spcPts val="0"/>
              </a:spcAft>
              <a:buSzPts val="2800"/>
              <a:buChar char="●"/>
            </a:pPr>
            <a:r>
              <a:rPr lang="en" dirty="0"/>
              <a:t>The cell wall is composed of </a:t>
            </a:r>
            <a:r>
              <a:rPr lang="en" b="1" dirty="0">
                <a:solidFill>
                  <a:srgbClr val="38761D"/>
                </a:solidFill>
              </a:rPr>
              <a:t>cellulose</a:t>
            </a:r>
            <a:endParaRPr b="1" dirty="0">
              <a:solidFill>
                <a:srgbClr val="38761D"/>
              </a:solidFill>
            </a:endParaRPr>
          </a:p>
          <a:p>
            <a:pPr marL="457200" lvl="0" indent="-406400" algn="l" rtl="0">
              <a:lnSpc>
                <a:spcPct val="115000"/>
              </a:lnSpc>
              <a:spcBef>
                <a:spcPts val="0"/>
              </a:spcBef>
              <a:spcAft>
                <a:spcPts val="0"/>
              </a:spcAft>
              <a:buSzPts val="2800"/>
              <a:buChar char="●"/>
            </a:pPr>
            <a:r>
              <a:rPr lang="en" dirty="0"/>
              <a:t>Thicker than plasma membranes</a:t>
            </a:r>
            <a:endParaRPr dirty="0"/>
          </a:p>
          <a:p>
            <a:pPr marL="457200" lvl="0" indent="-406400" algn="l" rtl="0">
              <a:lnSpc>
                <a:spcPct val="115000"/>
              </a:lnSpc>
              <a:spcBef>
                <a:spcPts val="0"/>
              </a:spcBef>
              <a:spcAft>
                <a:spcPts val="0"/>
              </a:spcAft>
              <a:buSzPts val="2800"/>
              <a:buChar char="●"/>
            </a:pPr>
            <a:r>
              <a:rPr lang="en" dirty="0"/>
              <a:t>Contain </a:t>
            </a:r>
            <a:r>
              <a:rPr lang="en" dirty="0">
                <a:solidFill>
                  <a:srgbClr val="9900FF"/>
                </a:solidFill>
              </a:rPr>
              <a:t>plasmodesmata</a:t>
            </a:r>
            <a:endParaRPr dirty="0">
              <a:solidFill>
                <a:srgbClr val="9900FF"/>
              </a:solidFill>
            </a:endParaRPr>
          </a:p>
          <a:p>
            <a:pPr marL="914400" lvl="1" indent="-406400" algn="l" rtl="0">
              <a:lnSpc>
                <a:spcPct val="115000"/>
              </a:lnSpc>
              <a:spcBef>
                <a:spcPts val="0"/>
              </a:spcBef>
              <a:spcAft>
                <a:spcPts val="0"/>
              </a:spcAft>
              <a:buSzPts val="2800"/>
              <a:buChar char="○"/>
            </a:pPr>
            <a:r>
              <a:rPr lang="en" sz="2800" dirty="0"/>
              <a:t>Hole-like structures </a:t>
            </a:r>
            <a:r>
              <a:rPr lang="en" sz="2800" dirty="0">
                <a:solidFill>
                  <a:schemeClr val="dk1"/>
                </a:solidFill>
              </a:rPr>
              <a:t>in the cell wall</a:t>
            </a:r>
            <a:r>
              <a:rPr lang="en" sz="2800" dirty="0"/>
              <a:t> filled with cytosol that connect adjacent cells</a:t>
            </a:r>
            <a:endParaRP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7"/>
          <p:cNvSpPr txBox="1">
            <a:spLocks noGrp="1"/>
          </p:cNvSpPr>
          <p:nvPr>
            <p:ph type="title"/>
          </p:nvPr>
        </p:nvSpPr>
        <p:spPr>
          <a:xfrm>
            <a:off x="181200" y="24025"/>
            <a:ext cx="8781600" cy="1091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a:solidFill>
                  <a:srgbClr val="0000FF"/>
                </a:solidFill>
                <a:latin typeface="Arial"/>
                <a:ea typeface="Arial"/>
                <a:cs typeface="Arial"/>
                <a:sym typeface="Arial"/>
              </a:rPr>
              <a:t>Practice FRQ</a:t>
            </a:r>
            <a:endParaRPr>
              <a:solidFill>
                <a:srgbClr val="0000FF"/>
              </a:solidFill>
              <a:latin typeface="Arial"/>
              <a:ea typeface="Arial"/>
              <a:cs typeface="Arial"/>
              <a:sym typeface="Arial"/>
            </a:endParaRPr>
          </a:p>
        </p:txBody>
      </p:sp>
      <p:sp>
        <p:nvSpPr>
          <p:cNvPr id="154" name="Google Shape;154;p27"/>
          <p:cNvSpPr txBox="1">
            <a:spLocks noGrp="1"/>
          </p:cNvSpPr>
          <p:nvPr>
            <p:ph type="body" idx="1"/>
          </p:nvPr>
        </p:nvSpPr>
        <p:spPr>
          <a:xfrm>
            <a:off x="181200" y="954593"/>
            <a:ext cx="8916600" cy="5079132"/>
          </a:xfrm>
          <a:prstGeom prst="rect">
            <a:avLst/>
          </a:prstGeom>
          <a:noFill/>
          <a:ln>
            <a:noFill/>
          </a:ln>
        </p:spPr>
        <p:txBody>
          <a:bodyPr spcFirstLastPara="1" wrap="square" lIns="91425" tIns="91425" rIns="91425" bIns="91425" anchor="t" anchorCtr="0">
            <a:noAutofit/>
          </a:bodyPr>
          <a:lstStyle/>
          <a:p>
            <a:pPr marL="50800" lvl="0" indent="0" algn="l" rtl="0">
              <a:lnSpc>
                <a:spcPct val="115000"/>
              </a:lnSpc>
              <a:spcBef>
                <a:spcPts val="0"/>
              </a:spcBef>
              <a:spcAft>
                <a:spcPts val="0"/>
              </a:spcAft>
              <a:buSzPts val="2800"/>
              <a:buNone/>
            </a:pPr>
            <a:r>
              <a:rPr lang="en" dirty="0"/>
              <a:t>The Channichthyidae fish, also known as the crocodile ice fish, lives in the Southern Ocean around Antarctica. These waters are known to maintain extremely low temperatures all year, ranging from approximately 28</a:t>
            </a:r>
            <a:r>
              <a:rPr lang="en" dirty="0">
                <a:solidFill>
                  <a:schemeClr val="dk1"/>
                </a:solidFill>
              </a:rPr>
              <a:t>℉</a:t>
            </a:r>
            <a:r>
              <a:rPr lang="en" dirty="0"/>
              <a:t> to 35℉. These fish have adaptations that allow them to live in cold, low oxygen waters. </a:t>
            </a:r>
            <a:r>
              <a:rPr lang="en-US" dirty="0"/>
              <a:t>(a) </a:t>
            </a:r>
            <a:r>
              <a:rPr lang="en-US" dirty="0">
                <a:solidFill>
                  <a:srgbClr val="FF0000"/>
                </a:solidFill>
              </a:rPr>
              <a:t>Describe</a:t>
            </a:r>
            <a:r>
              <a:rPr lang="en-US" dirty="0"/>
              <a:t> the expected membrane lipid composition of the cells from the </a:t>
            </a:r>
            <a:r>
              <a:rPr lang="en-US" dirty="0" err="1"/>
              <a:t>Channichthyidae</a:t>
            </a:r>
            <a:r>
              <a:rPr lang="en-US" dirty="0"/>
              <a:t> fish. </a:t>
            </a:r>
            <a:r>
              <a:rPr lang="en" dirty="0">
                <a:solidFill>
                  <a:schemeClr val="dk1"/>
                </a:solidFill>
              </a:rPr>
              <a:t>(b) </a:t>
            </a:r>
            <a:r>
              <a:rPr lang="en-US" dirty="0">
                <a:solidFill>
                  <a:srgbClr val="FF0000"/>
                </a:solidFill>
              </a:rPr>
              <a:t>Explain</a:t>
            </a:r>
            <a:r>
              <a:rPr lang="en-US" dirty="0">
                <a:solidFill>
                  <a:schemeClr val="tx1"/>
                </a:solidFill>
              </a:rPr>
              <a:t> how the membrane lipid composition you described in part (a) is advantageous for the fish's survival in its environment.</a:t>
            </a:r>
          </a:p>
          <a:p>
            <a:pPr marL="457200" lvl="0" indent="-406400" algn="l" rtl="0">
              <a:lnSpc>
                <a:spcPct val="115000"/>
              </a:lnSpc>
              <a:spcBef>
                <a:spcPts val="0"/>
              </a:spcBef>
              <a:spcAft>
                <a:spcPts val="0"/>
              </a:spcAft>
              <a:buSzPts val="2800"/>
              <a:buAutoNum type="arabicPeriod"/>
            </a:pP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8"/>
          <p:cNvSpPr txBox="1">
            <a:spLocks noGrp="1"/>
          </p:cNvSpPr>
          <p:nvPr>
            <p:ph type="title"/>
          </p:nvPr>
        </p:nvSpPr>
        <p:spPr>
          <a:xfrm>
            <a:off x="181200" y="176425"/>
            <a:ext cx="8781600" cy="1091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0000FF"/>
                </a:solidFill>
              </a:rPr>
              <a:t>Practice Problems</a:t>
            </a:r>
            <a:endParaRPr b="1">
              <a:solidFill>
                <a:srgbClr val="0000FF"/>
              </a:solidFill>
            </a:endParaRPr>
          </a:p>
        </p:txBody>
      </p:sp>
      <p:sp>
        <p:nvSpPr>
          <p:cNvPr id="160" name="Google Shape;160;p28"/>
          <p:cNvSpPr txBox="1">
            <a:spLocks noGrp="1"/>
          </p:cNvSpPr>
          <p:nvPr>
            <p:ph type="body" idx="1"/>
          </p:nvPr>
        </p:nvSpPr>
        <p:spPr>
          <a:xfrm>
            <a:off x="311700" y="1454225"/>
            <a:ext cx="8520600" cy="496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Work on the </a:t>
            </a:r>
            <a:r>
              <a:rPr lang="en"/>
              <a:t>practice problems.</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181200" y="176425"/>
            <a:ext cx="8781600" cy="1091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a:t>Plasma Membrane</a:t>
            </a:r>
            <a:endParaRPr/>
          </a:p>
        </p:txBody>
      </p:sp>
      <p:sp>
        <p:nvSpPr>
          <p:cNvPr id="73" name="Google Shape;73;p16"/>
          <p:cNvSpPr txBox="1">
            <a:spLocks noGrp="1"/>
          </p:cNvSpPr>
          <p:nvPr>
            <p:ph type="body" idx="1"/>
          </p:nvPr>
        </p:nvSpPr>
        <p:spPr>
          <a:xfrm>
            <a:off x="311700" y="1454225"/>
            <a:ext cx="8520600" cy="132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a:t>Take a few minutes to review your unit 1 notes on phospholipids</a:t>
            </a:r>
            <a:endParaRPr/>
          </a:p>
        </p:txBody>
      </p:sp>
      <p:sp>
        <p:nvSpPr>
          <p:cNvPr id="74" name="Google Shape;74;p16"/>
          <p:cNvSpPr txBox="1"/>
          <p:nvPr/>
        </p:nvSpPr>
        <p:spPr>
          <a:xfrm>
            <a:off x="181200" y="2896850"/>
            <a:ext cx="4747800" cy="3202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b="0" i="0" u="none" strike="noStrike" cap="none">
                <a:solidFill>
                  <a:srgbClr val="000000"/>
                </a:solidFill>
                <a:latin typeface="Arial"/>
                <a:ea typeface="Arial"/>
                <a:cs typeface="Arial"/>
                <a:sym typeface="Arial"/>
              </a:rPr>
              <a:t>Examine the phospholipid to the right and identify the structures</a:t>
            </a:r>
            <a:endParaRPr sz="28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800"/>
              <a:buFont typeface="Arial"/>
              <a:buNone/>
            </a:pPr>
            <a:r>
              <a:rPr lang="en" sz="2800" b="0" i="0" u="none" strike="noStrike" cap="none">
                <a:solidFill>
                  <a:srgbClr val="000000"/>
                </a:solidFill>
                <a:latin typeface="Arial"/>
                <a:ea typeface="Arial"/>
                <a:cs typeface="Arial"/>
                <a:sym typeface="Arial"/>
              </a:rPr>
              <a:t>A:</a:t>
            </a:r>
            <a:endParaRPr sz="28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800"/>
              <a:buFont typeface="Arial"/>
              <a:buNone/>
            </a:pPr>
            <a:r>
              <a:rPr lang="en" sz="2800" b="0" i="0" u="none" strike="noStrike" cap="none">
                <a:solidFill>
                  <a:srgbClr val="000000"/>
                </a:solidFill>
                <a:latin typeface="Arial"/>
                <a:ea typeface="Arial"/>
                <a:cs typeface="Arial"/>
                <a:sym typeface="Arial"/>
              </a:rPr>
              <a:t>B:</a:t>
            </a:r>
            <a:endParaRPr sz="28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800"/>
              <a:buFont typeface="Arial"/>
              <a:buNone/>
            </a:pPr>
            <a:r>
              <a:rPr lang="en" sz="2800" b="0" i="0" u="none" strike="noStrike" cap="none">
                <a:solidFill>
                  <a:srgbClr val="000000"/>
                </a:solidFill>
                <a:latin typeface="Arial"/>
                <a:ea typeface="Arial"/>
                <a:cs typeface="Arial"/>
                <a:sym typeface="Arial"/>
              </a:rPr>
              <a:t>C:</a:t>
            </a:r>
            <a:endParaRPr sz="28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800"/>
              <a:buFont typeface="Arial"/>
              <a:buNone/>
            </a:pPr>
            <a:r>
              <a:rPr lang="en" sz="2800" b="0" i="0" u="none" strike="noStrike" cap="none">
                <a:solidFill>
                  <a:srgbClr val="000000"/>
                </a:solidFill>
                <a:latin typeface="Arial"/>
                <a:ea typeface="Arial"/>
                <a:cs typeface="Arial"/>
                <a:sym typeface="Arial"/>
              </a:rPr>
              <a:t>D:</a:t>
            </a:r>
            <a:endParaRPr sz="2800" b="0" i="0" u="none" strike="noStrike" cap="none">
              <a:solidFill>
                <a:srgbClr val="000000"/>
              </a:solidFill>
              <a:latin typeface="Arial"/>
              <a:ea typeface="Arial"/>
              <a:cs typeface="Arial"/>
              <a:sym typeface="Arial"/>
            </a:endParaRPr>
          </a:p>
        </p:txBody>
      </p:sp>
      <p:sp>
        <p:nvSpPr>
          <p:cNvPr id="75" name="Google Shape;75;p16"/>
          <p:cNvSpPr txBox="1"/>
          <p:nvPr/>
        </p:nvSpPr>
        <p:spPr>
          <a:xfrm>
            <a:off x="675625" y="4280450"/>
            <a:ext cx="3119540" cy="435000"/>
          </a:xfrm>
          <a:prstGeom prst="rect">
            <a:avLst/>
          </a:prstGeom>
          <a:noFill/>
          <a:ln w="9525" cap="flat" cmpd="sng">
            <a:solidFill>
              <a:srgbClr val="00FF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600"/>
              <a:buFont typeface="Arial"/>
              <a:buNone/>
            </a:pPr>
            <a:r>
              <a:rPr lang="en" sz="2600" b="0" i="0" u="none" strike="noStrike" cap="none">
                <a:solidFill>
                  <a:srgbClr val="000000"/>
                </a:solidFill>
                <a:latin typeface="Arial"/>
                <a:ea typeface="Arial"/>
                <a:cs typeface="Arial"/>
                <a:sym typeface="Arial"/>
              </a:rPr>
              <a:t>Phosphate group</a:t>
            </a:r>
            <a:endParaRPr sz="2600" b="0" i="0" u="none" strike="noStrike" cap="none">
              <a:solidFill>
                <a:srgbClr val="000000"/>
              </a:solidFill>
              <a:latin typeface="Arial"/>
              <a:ea typeface="Arial"/>
              <a:cs typeface="Arial"/>
              <a:sym typeface="Arial"/>
            </a:endParaRPr>
          </a:p>
        </p:txBody>
      </p:sp>
      <p:sp>
        <p:nvSpPr>
          <p:cNvPr id="76" name="Google Shape;76;p16"/>
          <p:cNvSpPr txBox="1"/>
          <p:nvPr/>
        </p:nvSpPr>
        <p:spPr>
          <a:xfrm>
            <a:off x="675625" y="4803350"/>
            <a:ext cx="1428304" cy="435000"/>
          </a:xfrm>
          <a:prstGeom prst="rect">
            <a:avLst/>
          </a:prstGeom>
          <a:noFill/>
          <a:ln w="9525" cap="flat" cmpd="sng">
            <a:solidFill>
              <a:srgbClr val="00FF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600"/>
              <a:buFont typeface="Arial"/>
              <a:buNone/>
            </a:pPr>
            <a:r>
              <a:rPr lang="en" sz="2600" b="0" i="0" u="none" strike="noStrike" cap="none">
                <a:solidFill>
                  <a:srgbClr val="000000"/>
                </a:solidFill>
                <a:latin typeface="Arial"/>
                <a:ea typeface="Arial"/>
                <a:cs typeface="Arial"/>
                <a:sym typeface="Arial"/>
              </a:rPr>
              <a:t>Glycerol</a:t>
            </a:r>
            <a:endParaRPr sz="2600" b="0" i="0" u="none" strike="noStrike" cap="none">
              <a:solidFill>
                <a:srgbClr val="000000"/>
              </a:solidFill>
              <a:latin typeface="Arial"/>
              <a:ea typeface="Arial"/>
              <a:cs typeface="Arial"/>
              <a:sym typeface="Arial"/>
            </a:endParaRPr>
          </a:p>
        </p:txBody>
      </p:sp>
      <p:sp>
        <p:nvSpPr>
          <p:cNvPr id="77" name="Google Shape;77;p16"/>
          <p:cNvSpPr txBox="1"/>
          <p:nvPr/>
        </p:nvSpPr>
        <p:spPr>
          <a:xfrm>
            <a:off x="675625" y="5326250"/>
            <a:ext cx="2828226" cy="435000"/>
          </a:xfrm>
          <a:prstGeom prst="rect">
            <a:avLst/>
          </a:prstGeom>
          <a:noFill/>
          <a:ln w="9525" cap="flat" cmpd="sng">
            <a:solidFill>
              <a:srgbClr val="00FF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600"/>
              <a:buFont typeface="Arial"/>
              <a:buNone/>
            </a:pPr>
            <a:r>
              <a:rPr lang="en" sz="2600" b="0" i="0" u="none" strike="noStrike" cap="none">
                <a:solidFill>
                  <a:srgbClr val="000000"/>
                </a:solidFill>
                <a:latin typeface="Arial"/>
                <a:ea typeface="Arial"/>
                <a:cs typeface="Arial"/>
                <a:sym typeface="Arial"/>
              </a:rPr>
              <a:t>Hydrophilic head</a:t>
            </a:r>
            <a:endParaRPr sz="2600" b="0" i="0" u="none" strike="noStrike" cap="none">
              <a:solidFill>
                <a:srgbClr val="000000"/>
              </a:solidFill>
              <a:latin typeface="Arial"/>
              <a:ea typeface="Arial"/>
              <a:cs typeface="Arial"/>
              <a:sym typeface="Arial"/>
            </a:endParaRPr>
          </a:p>
        </p:txBody>
      </p:sp>
      <p:sp>
        <p:nvSpPr>
          <p:cNvPr id="78" name="Google Shape;78;p16"/>
          <p:cNvSpPr txBox="1"/>
          <p:nvPr/>
        </p:nvSpPr>
        <p:spPr>
          <a:xfrm>
            <a:off x="675625" y="5849150"/>
            <a:ext cx="2828226" cy="435000"/>
          </a:xfrm>
          <a:prstGeom prst="rect">
            <a:avLst/>
          </a:prstGeom>
          <a:noFill/>
          <a:ln w="9525" cap="flat" cmpd="sng">
            <a:solidFill>
              <a:srgbClr val="00FF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600"/>
              <a:buFont typeface="Arial"/>
              <a:buNone/>
            </a:pPr>
            <a:r>
              <a:rPr lang="en" sz="2600" b="0" i="0" u="none" strike="noStrike" cap="none">
                <a:solidFill>
                  <a:srgbClr val="000000"/>
                </a:solidFill>
                <a:latin typeface="Arial"/>
                <a:ea typeface="Arial"/>
                <a:cs typeface="Arial"/>
                <a:sym typeface="Arial"/>
              </a:rPr>
              <a:t>Hydrophobic tails</a:t>
            </a:r>
            <a:endParaRPr sz="26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181200" y="176425"/>
            <a:ext cx="8781600" cy="1091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a:t>Plasma Membrane</a:t>
            </a:r>
            <a:endParaRPr/>
          </a:p>
        </p:txBody>
      </p:sp>
      <p:sp>
        <p:nvSpPr>
          <p:cNvPr id="84" name="Google Shape;84;p17"/>
          <p:cNvSpPr txBox="1">
            <a:spLocks noGrp="1"/>
          </p:cNvSpPr>
          <p:nvPr>
            <p:ph type="body" idx="1"/>
          </p:nvPr>
        </p:nvSpPr>
        <p:spPr>
          <a:xfrm>
            <a:off x="311700" y="1454225"/>
            <a:ext cx="8520600" cy="132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a:t>Answer review questions 2-4</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181200" y="176425"/>
            <a:ext cx="8781600" cy="1091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a:t>Plasma Membrane</a:t>
            </a:r>
            <a:endParaRPr/>
          </a:p>
        </p:txBody>
      </p:sp>
      <p:sp>
        <p:nvSpPr>
          <p:cNvPr id="90" name="Google Shape;90;p18"/>
          <p:cNvSpPr txBox="1">
            <a:spLocks noGrp="1"/>
          </p:cNvSpPr>
          <p:nvPr>
            <p:ph type="body" idx="1"/>
          </p:nvPr>
        </p:nvSpPr>
        <p:spPr>
          <a:xfrm>
            <a:off x="146696" y="1138749"/>
            <a:ext cx="5612400" cy="5490764"/>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a:t>Separates internal cell environment from external environment</a:t>
            </a:r>
            <a:endParaRPr/>
          </a:p>
          <a:p>
            <a:pPr marL="457200" lvl="0" indent="-393700" algn="l" rtl="0">
              <a:lnSpc>
                <a:spcPct val="115000"/>
              </a:lnSpc>
              <a:spcBef>
                <a:spcPts val="0"/>
              </a:spcBef>
              <a:spcAft>
                <a:spcPts val="0"/>
              </a:spcAft>
              <a:buSzPts val="2600"/>
              <a:buChar char="●"/>
            </a:pPr>
            <a:r>
              <a:rPr lang="en"/>
              <a:t>Comprised primarily of </a:t>
            </a:r>
            <a:r>
              <a:rPr lang="en">
                <a:solidFill>
                  <a:srgbClr val="9900FF"/>
                </a:solidFill>
              </a:rPr>
              <a:t>phospholipids</a:t>
            </a:r>
            <a:endParaRPr>
              <a:solidFill>
                <a:srgbClr val="9900FF"/>
              </a:solidFill>
            </a:endParaRPr>
          </a:p>
          <a:p>
            <a:pPr marL="457200" lvl="0" indent="-393700" algn="l" rtl="0">
              <a:lnSpc>
                <a:spcPct val="115000"/>
              </a:lnSpc>
              <a:spcBef>
                <a:spcPts val="0"/>
              </a:spcBef>
              <a:spcAft>
                <a:spcPts val="0"/>
              </a:spcAft>
              <a:buSzPts val="2600"/>
              <a:buChar char="●"/>
            </a:pPr>
            <a:r>
              <a:rPr lang="en"/>
              <a:t>Phospholipids are </a:t>
            </a:r>
            <a:r>
              <a:rPr lang="en">
                <a:solidFill>
                  <a:srgbClr val="9900FF"/>
                </a:solidFill>
              </a:rPr>
              <a:t>amphipathic</a:t>
            </a:r>
            <a:endParaRPr>
              <a:solidFill>
                <a:srgbClr val="9900FF"/>
              </a:solidFill>
            </a:endParaRPr>
          </a:p>
          <a:p>
            <a:pPr marL="914400" lvl="1" indent="-381000" algn="l" rtl="0">
              <a:lnSpc>
                <a:spcPct val="115000"/>
              </a:lnSpc>
              <a:spcBef>
                <a:spcPts val="0"/>
              </a:spcBef>
              <a:spcAft>
                <a:spcPts val="0"/>
              </a:spcAft>
              <a:buSzPts val="2400"/>
              <a:buChar char="○"/>
            </a:pPr>
            <a:r>
              <a:rPr lang="en" sz="2600"/>
              <a:t>Hydrophilic head and hydrophobic tails</a:t>
            </a:r>
            <a:endParaRPr sz="2600"/>
          </a:p>
          <a:p>
            <a:pPr marL="914400" lvl="1" indent="-381000" algn="l" rtl="0">
              <a:lnSpc>
                <a:spcPct val="115000"/>
              </a:lnSpc>
              <a:spcBef>
                <a:spcPts val="0"/>
              </a:spcBef>
              <a:spcAft>
                <a:spcPts val="0"/>
              </a:spcAft>
              <a:buSzPts val="2400"/>
              <a:buChar char="○"/>
            </a:pPr>
            <a:r>
              <a:rPr lang="en" sz="2600"/>
              <a:t>Forms a bilayer</a:t>
            </a:r>
            <a:endParaRPr sz="2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181200" y="176425"/>
            <a:ext cx="8781600" cy="1091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a:t>Plasma Membrane</a:t>
            </a:r>
            <a:endParaRPr/>
          </a:p>
        </p:txBody>
      </p:sp>
      <p:sp>
        <p:nvSpPr>
          <p:cNvPr id="96" name="Google Shape;96;p19"/>
          <p:cNvSpPr txBox="1">
            <a:spLocks noGrp="1"/>
          </p:cNvSpPr>
          <p:nvPr>
            <p:ph type="body" idx="1"/>
          </p:nvPr>
        </p:nvSpPr>
        <p:spPr>
          <a:xfrm>
            <a:off x="181200" y="1104245"/>
            <a:ext cx="5612400" cy="1695453"/>
          </a:xfrm>
          <a:prstGeom prst="rect">
            <a:avLst/>
          </a:prstGeom>
          <a:noFill/>
          <a:ln>
            <a:noFill/>
          </a:ln>
        </p:spPr>
        <p:txBody>
          <a:bodyPr spcFirstLastPara="1" wrap="square" lIns="91425" tIns="91425" rIns="91425" bIns="91425" anchor="t" anchorCtr="0">
            <a:noAutofit/>
          </a:bodyPr>
          <a:lstStyle/>
          <a:p>
            <a:pPr marL="63500" lvl="0" indent="0" algn="l" rtl="0">
              <a:lnSpc>
                <a:spcPct val="115000"/>
              </a:lnSpc>
              <a:spcBef>
                <a:spcPts val="0"/>
              </a:spcBef>
              <a:spcAft>
                <a:spcPts val="0"/>
              </a:spcAft>
              <a:buSzPts val="2600"/>
              <a:buNone/>
            </a:pPr>
            <a:r>
              <a:rPr lang="en">
                <a:solidFill>
                  <a:srgbClr val="FF00FF"/>
                </a:solidFill>
              </a:rPr>
              <a:t>Selective permeability</a:t>
            </a:r>
            <a:r>
              <a:rPr lang="en"/>
              <a:t>: </a:t>
            </a:r>
            <a:r>
              <a:rPr lang="en">
                <a:solidFill>
                  <a:schemeClr val="dk1"/>
                </a:solidFill>
              </a:rPr>
              <a:t>The ability of membranes to regulate the substances that enter and exit</a:t>
            </a:r>
            <a:endParaRPr/>
          </a:p>
        </p:txBody>
      </p:sp>
      <p:cxnSp>
        <p:nvCxnSpPr>
          <p:cNvPr id="97" name="Google Shape;97;p19"/>
          <p:cNvCxnSpPr/>
          <p:nvPr/>
        </p:nvCxnSpPr>
        <p:spPr>
          <a:xfrm>
            <a:off x="3985404" y="3726611"/>
            <a:ext cx="1509622" cy="0"/>
          </a:xfrm>
          <a:prstGeom prst="straightConnector1">
            <a:avLst/>
          </a:prstGeom>
          <a:noFill/>
          <a:ln w="38100" cap="flat" cmpd="sng">
            <a:solidFill>
              <a:schemeClr val="dk2"/>
            </a:solidFill>
            <a:prstDash val="solid"/>
            <a:round/>
            <a:headEnd type="none" w="sm" len="sm"/>
            <a:tailEnd type="triangle" w="med" len="med"/>
          </a:ln>
        </p:spPr>
      </p:cxnSp>
      <p:sp>
        <p:nvSpPr>
          <p:cNvPr id="98" name="Google Shape;98;p19"/>
          <p:cNvSpPr txBox="1"/>
          <p:nvPr/>
        </p:nvSpPr>
        <p:spPr>
          <a:xfrm>
            <a:off x="414068" y="2799698"/>
            <a:ext cx="4408098" cy="316978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600"/>
              <a:buFont typeface="Arial"/>
              <a:buNone/>
            </a:pPr>
            <a:r>
              <a:rPr lang="en" sz="2600" b="0" i="0" u="none" strike="noStrike" cap="none">
                <a:solidFill>
                  <a:srgbClr val="9900FF"/>
                </a:solidFill>
                <a:latin typeface="Arial"/>
                <a:ea typeface="Arial"/>
                <a:cs typeface="Arial"/>
                <a:sym typeface="Arial"/>
              </a:rPr>
              <a:t>Hydrophilic</a:t>
            </a:r>
            <a:r>
              <a:rPr lang="en" sz="2600" b="0" i="0" u="none" strike="noStrike" cap="none">
                <a:solidFill>
                  <a:srgbClr val="000000"/>
                </a:solidFill>
                <a:latin typeface="Arial"/>
                <a:ea typeface="Arial"/>
                <a:cs typeface="Arial"/>
                <a:sym typeface="Arial"/>
              </a:rPr>
              <a:t> </a:t>
            </a:r>
            <a:r>
              <a:rPr lang="en" sz="2600" b="0" i="0" u="none" strike="noStrike" cap="none">
                <a:solidFill>
                  <a:srgbClr val="9900FF"/>
                </a:solidFill>
                <a:latin typeface="Arial"/>
                <a:ea typeface="Arial"/>
                <a:cs typeface="Arial"/>
                <a:sym typeface="Arial"/>
              </a:rPr>
              <a:t>heads</a:t>
            </a:r>
            <a:r>
              <a:rPr lang="en" sz="2600" b="0" i="0" u="none" strike="noStrike" cap="none">
                <a:solidFill>
                  <a:srgbClr val="000000"/>
                </a:solidFill>
                <a:latin typeface="Arial"/>
                <a:ea typeface="Arial"/>
                <a:cs typeface="Arial"/>
                <a:sym typeface="Arial"/>
              </a:rPr>
              <a:t> oriented TOWARD aqueous environments</a:t>
            </a:r>
            <a:endParaRPr sz="2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r>
              <a:rPr lang="en" sz="2600" b="0" i="0" u="none" strike="noStrike" cap="none">
                <a:solidFill>
                  <a:srgbClr val="9900FF"/>
                </a:solidFill>
                <a:latin typeface="Arial"/>
                <a:ea typeface="Arial"/>
                <a:cs typeface="Arial"/>
                <a:sym typeface="Arial"/>
              </a:rPr>
              <a:t>Hydrophobic tails</a:t>
            </a:r>
            <a:r>
              <a:rPr lang="en" sz="2600" b="0" i="0" u="none" strike="noStrike" cap="none">
                <a:solidFill>
                  <a:srgbClr val="000000"/>
                </a:solidFill>
                <a:latin typeface="Arial"/>
                <a:ea typeface="Arial"/>
                <a:cs typeface="Arial"/>
                <a:sym typeface="Arial"/>
              </a:rPr>
              <a:t> are facing inwards AWAY from aqueous environments</a:t>
            </a:r>
            <a:endParaRPr sz="26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2"/>
        <p:cNvGrpSpPr/>
        <p:nvPr/>
      </p:nvGrpSpPr>
      <p:grpSpPr>
        <a:xfrm>
          <a:off x="0" y="0"/>
          <a:ext cx="0" cy="0"/>
          <a:chOff x="0" y="0"/>
          <a:chExt cx="0" cy="0"/>
        </a:xfrm>
      </p:grpSpPr>
      <p:sp>
        <p:nvSpPr>
          <p:cNvPr id="103" name="Google Shape;103;p20"/>
          <p:cNvSpPr txBox="1">
            <a:spLocks noGrp="1"/>
          </p:cNvSpPr>
          <p:nvPr>
            <p:ph type="title"/>
          </p:nvPr>
        </p:nvSpPr>
        <p:spPr>
          <a:xfrm>
            <a:off x="181200" y="98791"/>
            <a:ext cx="8781600" cy="1091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a:t>Fluid Mosaic Model</a:t>
            </a:r>
            <a:endParaRPr/>
          </a:p>
        </p:txBody>
      </p:sp>
      <p:sp>
        <p:nvSpPr>
          <p:cNvPr id="104" name="Google Shape;104;p20"/>
          <p:cNvSpPr txBox="1">
            <a:spLocks noGrp="1"/>
          </p:cNvSpPr>
          <p:nvPr>
            <p:ph type="body" idx="1"/>
          </p:nvPr>
        </p:nvSpPr>
        <p:spPr>
          <a:xfrm>
            <a:off x="181200" y="1055616"/>
            <a:ext cx="5425970" cy="3124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sz="2600"/>
              <a:t>A model to describe the structure of cell membranes</a:t>
            </a:r>
            <a:endParaRPr sz="2600"/>
          </a:p>
          <a:p>
            <a:pPr marL="457200" lvl="0" indent="-381000" algn="l" rtl="0">
              <a:lnSpc>
                <a:spcPct val="115000"/>
              </a:lnSpc>
              <a:spcBef>
                <a:spcPts val="0"/>
              </a:spcBef>
              <a:spcAft>
                <a:spcPts val="0"/>
              </a:spcAft>
              <a:buSzPts val="2400"/>
              <a:buChar char="●"/>
            </a:pPr>
            <a:r>
              <a:rPr lang="en" sz="2600">
                <a:solidFill>
                  <a:srgbClr val="FF00FF"/>
                </a:solidFill>
              </a:rPr>
              <a:t>Fluid</a:t>
            </a:r>
            <a:r>
              <a:rPr lang="en" sz="2600"/>
              <a:t>: membrane is held together by weak hydrophobic interactions and can therefore move and shift</a:t>
            </a:r>
            <a:endParaRPr sz="2600"/>
          </a:p>
          <a:p>
            <a:pPr marL="914400" lvl="1" indent="-374650" algn="l" rtl="0">
              <a:lnSpc>
                <a:spcPct val="115000"/>
              </a:lnSpc>
              <a:spcBef>
                <a:spcPts val="0"/>
              </a:spcBef>
              <a:spcAft>
                <a:spcPts val="0"/>
              </a:spcAft>
              <a:buSzPts val="2300"/>
              <a:buChar char="○"/>
            </a:pPr>
            <a:r>
              <a:rPr lang="en" sz="2600" u="sng"/>
              <a:t>Temperature</a:t>
            </a:r>
            <a:r>
              <a:rPr lang="en" sz="2600"/>
              <a:t> affects </a:t>
            </a:r>
            <a:r>
              <a:rPr lang="en" sz="2600" u="sng"/>
              <a:t>fluidity</a:t>
            </a:r>
            <a:endParaRPr sz="2600" u="sng"/>
          </a:p>
          <a:p>
            <a:pPr marL="914400" lvl="1" indent="-374650" algn="l" rtl="0">
              <a:lnSpc>
                <a:spcPct val="115000"/>
              </a:lnSpc>
              <a:spcBef>
                <a:spcPts val="0"/>
              </a:spcBef>
              <a:spcAft>
                <a:spcPts val="0"/>
              </a:spcAft>
              <a:buSzPts val="2300"/>
              <a:buChar char="○"/>
            </a:pPr>
            <a:r>
              <a:rPr lang="en" sz="2600"/>
              <a:t>Unsaturated hydrocarbon tails help maintain fluidity at low temps</a:t>
            </a:r>
            <a:endParaRPr sz="2600"/>
          </a:p>
          <a:p>
            <a:pPr marL="1371600" lvl="2" indent="-368300" algn="l" rtl="0">
              <a:lnSpc>
                <a:spcPct val="115000"/>
              </a:lnSpc>
              <a:spcBef>
                <a:spcPts val="0"/>
              </a:spcBef>
              <a:spcAft>
                <a:spcPts val="0"/>
              </a:spcAft>
              <a:buSzPts val="2200"/>
              <a:buChar char="■"/>
            </a:pPr>
            <a:r>
              <a:rPr lang="en" sz="2600"/>
              <a:t>Kinked tails </a:t>
            </a:r>
            <a:r>
              <a:rPr lang="en" sz="2600" u="sng"/>
              <a:t>prevent</a:t>
            </a:r>
            <a:r>
              <a:rPr lang="en" sz="2600"/>
              <a:t> tight packing of phospholipids</a:t>
            </a:r>
            <a:endParaRPr sz="2600"/>
          </a:p>
        </p:txBody>
      </p:sp>
      <p:cxnSp>
        <p:nvCxnSpPr>
          <p:cNvPr id="105" name="Google Shape;105;p20"/>
          <p:cNvCxnSpPr/>
          <p:nvPr/>
        </p:nvCxnSpPr>
        <p:spPr>
          <a:xfrm rot="10800000" flipH="1">
            <a:off x="5357004" y="4339088"/>
            <a:ext cx="1578634" cy="1544127"/>
          </a:xfrm>
          <a:prstGeom prst="straightConnector1">
            <a:avLst/>
          </a:prstGeom>
          <a:noFill/>
          <a:ln w="38100" cap="flat" cmpd="sng">
            <a:solidFill>
              <a:schemeClr val="dk2"/>
            </a:solidFill>
            <a:prstDash val="solid"/>
            <a:round/>
            <a:headEnd type="none" w="sm" len="sm"/>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181200" y="252625"/>
            <a:ext cx="8781600" cy="1091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a:t>Fluid Mosaic Model</a:t>
            </a:r>
            <a:endParaRPr/>
          </a:p>
        </p:txBody>
      </p:sp>
      <p:sp>
        <p:nvSpPr>
          <p:cNvPr id="111" name="Google Shape;111;p21"/>
          <p:cNvSpPr txBox="1">
            <a:spLocks noGrp="1"/>
          </p:cNvSpPr>
          <p:nvPr>
            <p:ph type="body" idx="1"/>
          </p:nvPr>
        </p:nvSpPr>
        <p:spPr>
          <a:xfrm>
            <a:off x="69062" y="1310889"/>
            <a:ext cx="5066400" cy="4165800"/>
          </a:xfrm>
          <a:prstGeom prst="rect">
            <a:avLst/>
          </a:prstGeom>
          <a:noFill/>
          <a:ln>
            <a:noFill/>
          </a:ln>
        </p:spPr>
        <p:txBody>
          <a:bodyPr spcFirstLastPara="1" wrap="square" lIns="91425" tIns="91425" rIns="91425" bIns="91425" anchor="t" anchorCtr="0">
            <a:noAutofit/>
          </a:bodyPr>
          <a:lstStyle/>
          <a:p>
            <a:pPr marL="914400" lvl="1" indent="-374650" algn="l" rtl="0">
              <a:lnSpc>
                <a:spcPct val="115000"/>
              </a:lnSpc>
              <a:spcBef>
                <a:spcPts val="1600"/>
              </a:spcBef>
              <a:spcAft>
                <a:spcPts val="0"/>
              </a:spcAft>
              <a:buClr>
                <a:schemeClr val="dk1"/>
              </a:buClr>
              <a:buSzPts val="2300"/>
              <a:buChar char="○"/>
            </a:pPr>
            <a:r>
              <a:rPr lang="en" sz="2600">
                <a:solidFill>
                  <a:srgbClr val="9900FF"/>
                </a:solidFill>
              </a:rPr>
              <a:t>Cholesterol</a:t>
            </a:r>
            <a:r>
              <a:rPr lang="en" sz="2600">
                <a:solidFill>
                  <a:schemeClr val="dk1"/>
                </a:solidFill>
              </a:rPr>
              <a:t> helps maintain fluidity at high and low temps</a:t>
            </a:r>
            <a:endParaRPr sz="2600">
              <a:solidFill>
                <a:schemeClr val="dk1"/>
              </a:solidFill>
            </a:endParaRPr>
          </a:p>
          <a:p>
            <a:pPr marL="1371600" lvl="2" indent="-374650" algn="l" rtl="0">
              <a:lnSpc>
                <a:spcPct val="115000"/>
              </a:lnSpc>
              <a:spcBef>
                <a:spcPts val="0"/>
              </a:spcBef>
              <a:spcAft>
                <a:spcPts val="0"/>
              </a:spcAft>
              <a:buClr>
                <a:schemeClr val="dk1"/>
              </a:buClr>
              <a:buSzPts val="2300"/>
              <a:buChar char="■"/>
            </a:pPr>
            <a:r>
              <a:rPr lang="en" sz="2600">
                <a:solidFill>
                  <a:schemeClr val="dk1"/>
                </a:solidFill>
              </a:rPr>
              <a:t>High temp: reduces movement</a:t>
            </a:r>
            <a:endParaRPr sz="2600">
              <a:solidFill>
                <a:schemeClr val="dk1"/>
              </a:solidFill>
            </a:endParaRPr>
          </a:p>
          <a:p>
            <a:pPr marL="1371600" lvl="2" indent="-374650" algn="l" rtl="0">
              <a:lnSpc>
                <a:spcPct val="115000"/>
              </a:lnSpc>
              <a:spcBef>
                <a:spcPts val="0"/>
              </a:spcBef>
              <a:spcAft>
                <a:spcPts val="0"/>
              </a:spcAft>
              <a:buClr>
                <a:schemeClr val="dk1"/>
              </a:buClr>
              <a:buSzPts val="2300"/>
              <a:buChar char="■"/>
            </a:pPr>
            <a:r>
              <a:rPr lang="en" sz="2600">
                <a:solidFill>
                  <a:schemeClr val="dk1"/>
                </a:solidFill>
              </a:rPr>
              <a:t>Low temp: reduces tight packing of phospholipids</a:t>
            </a:r>
            <a:endParaRPr sz="2600">
              <a:solidFill>
                <a:schemeClr val="dk1"/>
              </a:solidFill>
            </a:endParaRPr>
          </a:p>
          <a:p>
            <a:pPr marL="457200" lvl="0" indent="-381000" algn="l" rtl="0">
              <a:lnSpc>
                <a:spcPct val="115000"/>
              </a:lnSpc>
              <a:spcBef>
                <a:spcPts val="0"/>
              </a:spcBef>
              <a:spcAft>
                <a:spcPts val="0"/>
              </a:spcAft>
              <a:buClr>
                <a:schemeClr val="dk1"/>
              </a:buClr>
              <a:buSzPts val="2400"/>
              <a:buChar char="●"/>
            </a:pPr>
            <a:r>
              <a:rPr lang="en" sz="2600">
                <a:solidFill>
                  <a:srgbClr val="FF00FF"/>
                </a:solidFill>
              </a:rPr>
              <a:t>Mosaic</a:t>
            </a:r>
            <a:r>
              <a:rPr lang="en" sz="2600">
                <a:solidFill>
                  <a:schemeClr val="dk1"/>
                </a:solidFill>
              </a:rPr>
              <a:t>: comprised of many macromolecules</a:t>
            </a:r>
            <a:endParaRPr sz="2600"/>
          </a:p>
        </p:txBody>
      </p:sp>
      <p:cxnSp>
        <p:nvCxnSpPr>
          <p:cNvPr id="112" name="Google Shape;112;p21"/>
          <p:cNvCxnSpPr/>
          <p:nvPr/>
        </p:nvCxnSpPr>
        <p:spPr>
          <a:xfrm>
            <a:off x="4485736" y="2053087"/>
            <a:ext cx="2205714" cy="1223188"/>
          </a:xfrm>
          <a:prstGeom prst="straightConnector1">
            <a:avLst/>
          </a:prstGeom>
          <a:noFill/>
          <a:ln w="28575" cap="flat" cmpd="sng">
            <a:solidFill>
              <a:srgbClr val="000000"/>
            </a:solidFill>
            <a:prstDash val="solid"/>
            <a:round/>
            <a:headEnd type="none" w="sm" len="sm"/>
            <a:tailEnd type="triangle" w="med" len="med"/>
          </a:ln>
        </p:spPr>
      </p:cxnSp>
      <p:cxnSp>
        <p:nvCxnSpPr>
          <p:cNvPr id="113" name="Google Shape;113;p21"/>
          <p:cNvCxnSpPr/>
          <p:nvPr/>
        </p:nvCxnSpPr>
        <p:spPr>
          <a:xfrm rot="10800000" flipH="1">
            <a:off x="4738574" y="1684475"/>
            <a:ext cx="1665901" cy="3663902"/>
          </a:xfrm>
          <a:prstGeom prst="straightConnector1">
            <a:avLst/>
          </a:prstGeom>
          <a:noFill/>
          <a:ln w="19050" cap="flat" cmpd="sng">
            <a:solidFill>
              <a:srgbClr val="000000"/>
            </a:solidFill>
            <a:prstDash val="solid"/>
            <a:round/>
            <a:headEnd type="none" w="sm" len="sm"/>
            <a:tailEnd type="triangle" w="med" len="med"/>
          </a:ln>
        </p:spPr>
      </p:cxnSp>
      <p:cxnSp>
        <p:nvCxnSpPr>
          <p:cNvPr id="114" name="Google Shape;114;p21"/>
          <p:cNvCxnSpPr/>
          <p:nvPr/>
        </p:nvCxnSpPr>
        <p:spPr>
          <a:xfrm rot="10800000" flipH="1">
            <a:off x="4738574" y="2258125"/>
            <a:ext cx="3701926" cy="3090252"/>
          </a:xfrm>
          <a:prstGeom prst="straightConnector1">
            <a:avLst/>
          </a:prstGeom>
          <a:noFill/>
          <a:ln w="19050" cap="flat" cmpd="sng">
            <a:solidFill>
              <a:srgbClr val="000000"/>
            </a:solidFill>
            <a:prstDash val="solid"/>
            <a:round/>
            <a:headEnd type="none" w="sm" len="sm"/>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8"/>
        <p:cNvGrpSpPr/>
        <p:nvPr/>
      </p:nvGrpSpPr>
      <p:grpSpPr>
        <a:xfrm>
          <a:off x="0" y="0"/>
          <a:ext cx="0" cy="0"/>
          <a:chOff x="0" y="0"/>
          <a:chExt cx="0" cy="0"/>
        </a:xfrm>
      </p:grpSpPr>
      <p:sp>
        <p:nvSpPr>
          <p:cNvPr id="119" name="Google Shape;119;p22"/>
          <p:cNvSpPr txBox="1">
            <a:spLocks noGrp="1"/>
          </p:cNvSpPr>
          <p:nvPr>
            <p:ph type="title"/>
          </p:nvPr>
        </p:nvSpPr>
        <p:spPr>
          <a:xfrm>
            <a:off x="181200" y="24025"/>
            <a:ext cx="8781600" cy="1091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a:t>Membrane Proteins</a:t>
            </a:r>
            <a:endParaRPr/>
          </a:p>
        </p:txBody>
      </p:sp>
      <p:sp>
        <p:nvSpPr>
          <p:cNvPr id="120" name="Google Shape;120;p22"/>
          <p:cNvSpPr txBox="1">
            <a:spLocks noGrp="1"/>
          </p:cNvSpPr>
          <p:nvPr>
            <p:ph type="body" idx="1"/>
          </p:nvPr>
        </p:nvSpPr>
        <p:spPr>
          <a:xfrm>
            <a:off x="53823" y="820273"/>
            <a:ext cx="4690800" cy="4358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sz="2600"/>
              <a:t>There are</a:t>
            </a:r>
            <a:r>
              <a:rPr lang="en" sz="2600">
                <a:solidFill>
                  <a:srgbClr val="FF00FF"/>
                </a:solidFill>
              </a:rPr>
              <a:t> two</a:t>
            </a:r>
            <a:r>
              <a:rPr lang="en" sz="2600"/>
              <a:t> major categories of proteins in the membrane</a:t>
            </a:r>
            <a:endParaRPr sz="2600"/>
          </a:p>
          <a:p>
            <a:pPr marL="457200" lvl="0" indent="-381000" algn="l" rtl="0">
              <a:lnSpc>
                <a:spcPct val="115000"/>
              </a:lnSpc>
              <a:spcBef>
                <a:spcPts val="0"/>
              </a:spcBef>
              <a:spcAft>
                <a:spcPts val="0"/>
              </a:spcAft>
              <a:buSzPts val="2400"/>
              <a:buAutoNum type="arabicPeriod"/>
            </a:pPr>
            <a:r>
              <a:rPr lang="en" sz="2600">
                <a:solidFill>
                  <a:srgbClr val="FF00FF"/>
                </a:solidFill>
              </a:rPr>
              <a:t>Integral proteins</a:t>
            </a:r>
            <a:endParaRPr sz="2600">
              <a:solidFill>
                <a:srgbClr val="FF00FF"/>
              </a:solidFill>
            </a:endParaRPr>
          </a:p>
          <a:p>
            <a:pPr marL="914400" lvl="1" indent="-374650" algn="l" rtl="0">
              <a:lnSpc>
                <a:spcPct val="115000"/>
              </a:lnSpc>
              <a:spcBef>
                <a:spcPts val="0"/>
              </a:spcBef>
              <a:spcAft>
                <a:spcPts val="0"/>
              </a:spcAft>
              <a:buSzPts val="2300"/>
              <a:buChar char="○"/>
            </a:pPr>
            <a:r>
              <a:rPr lang="en" sz="2600">
                <a:solidFill>
                  <a:schemeClr val="dk1"/>
                </a:solidFill>
              </a:rPr>
              <a:t>Proteins that are </a:t>
            </a:r>
            <a:r>
              <a:rPr lang="en" sz="2600">
                <a:solidFill>
                  <a:srgbClr val="9900FF"/>
                </a:solidFill>
              </a:rPr>
              <a:t>embedded</a:t>
            </a:r>
            <a:r>
              <a:rPr lang="en" sz="2600">
                <a:solidFill>
                  <a:schemeClr val="dk1"/>
                </a:solidFill>
              </a:rPr>
              <a:t> into the lipid bilayer</a:t>
            </a:r>
            <a:endParaRPr sz="2600">
              <a:solidFill>
                <a:schemeClr val="dk1"/>
              </a:solidFill>
            </a:endParaRPr>
          </a:p>
          <a:p>
            <a:pPr marL="1371600" lvl="2" indent="-368300" algn="l" rtl="0">
              <a:lnSpc>
                <a:spcPct val="115000"/>
              </a:lnSpc>
              <a:spcBef>
                <a:spcPts val="0"/>
              </a:spcBef>
              <a:spcAft>
                <a:spcPts val="0"/>
              </a:spcAft>
              <a:buSzPts val="2200"/>
              <a:buChar char="■"/>
            </a:pPr>
            <a:r>
              <a:rPr lang="en" sz="2600">
                <a:solidFill>
                  <a:schemeClr val="dk1"/>
                </a:solidFill>
              </a:rPr>
              <a:t>aka transmembrane proteins </a:t>
            </a:r>
            <a:endParaRPr sz="2600">
              <a:solidFill>
                <a:schemeClr val="dk1"/>
              </a:solidFill>
            </a:endParaRPr>
          </a:p>
          <a:p>
            <a:pPr marL="1371600" lvl="2" indent="-368300" algn="l" rtl="0">
              <a:lnSpc>
                <a:spcPct val="115000"/>
              </a:lnSpc>
              <a:spcBef>
                <a:spcPts val="0"/>
              </a:spcBef>
              <a:spcAft>
                <a:spcPts val="0"/>
              </a:spcAft>
              <a:buSzPts val="2200"/>
              <a:buChar char="■"/>
            </a:pPr>
            <a:r>
              <a:rPr lang="en" sz="2600">
                <a:solidFill>
                  <a:schemeClr val="dk1"/>
                </a:solidFill>
              </a:rPr>
              <a:t>Amphipathic</a:t>
            </a:r>
            <a:endParaRPr sz="2600"/>
          </a:p>
        </p:txBody>
      </p:sp>
      <p:sp>
        <p:nvSpPr>
          <p:cNvPr id="121" name="Google Shape;121;p22"/>
          <p:cNvSpPr txBox="1"/>
          <p:nvPr/>
        </p:nvSpPr>
        <p:spPr>
          <a:xfrm>
            <a:off x="146650" y="5440400"/>
            <a:ext cx="8807700" cy="1290000"/>
          </a:xfrm>
          <a:prstGeom prst="rect">
            <a:avLst/>
          </a:prstGeom>
          <a:noFill/>
          <a:ln>
            <a:noFill/>
          </a:ln>
        </p:spPr>
        <p:txBody>
          <a:bodyPr spcFirstLastPara="1" wrap="square" lIns="91425" tIns="45700" rIns="91425" bIns="45700" anchor="t" anchorCtr="0">
            <a:noAutofit/>
          </a:bodyPr>
          <a:lstStyle/>
          <a:p>
            <a:pPr marL="533400" marR="0" lvl="0" indent="-457200" algn="l" rtl="0">
              <a:lnSpc>
                <a:spcPct val="100000"/>
              </a:lnSpc>
              <a:spcBef>
                <a:spcPts val="0"/>
              </a:spcBef>
              <a:spcAft>
                <a:spcPts val="0"/>
              </a:spcAft>
              <a:buClr>
                <a:srgbClr val="000000"/>
              </a:buClr>
              <a:buSzPts val="2400"/>
              <a:buFont typeface="Arial"/>
              <a:buAutoNum type="arabicPeriod" startAt="2"/>
            </a:pPr>
            <a:r>
              <a:rPr lang="en" sz="2600" b="0" i="0" u="none" strike="noStrike" cap="none" dirty="0">
                <a:solidFill>
                  <a:srgbClr val="FF00FF"/>
                </a:solidFill>
                <a:latin typeface="Arial"/>
                <a:ea typeface="Arial"/>
                <a:cs typeface="Arial"/>
                <a:sym typeface="Arial"/>
              </a:rPr>
              <a:t>Peripheral proteins</a:t>
            </a:r>
            <a:endParaRPr dirty="0"/>
          </a:p>
          <a:p>
            <a:pPr marL="914400" marR="0" lvl="1" indent="-374650" algn="l" rtl="0">
              <a:lnSpc>
                <a:spcPct val="100000"/>
              </a:lnSpc>
              <a:spcBef>
                <a:spcPts val="0"/>
              </a:spcBef>
              <a:spcAft>
                <a:spcPts val="0"/>
              </a:spcAft>
              <a:buClr>
                <a:srgbClr val="000000"/>
              </a:buClr>
              <a:buSzPts val="2300"/>
              <a:buFont typeface="Arial"/>
              <a:buChar char="○"/>
            </a:pPr>
            <a:r>
              <a:rPr lang="en" sz="2600" b="0" i="0" u="none" strike="noStrike" cap="none" dirty="0">
                <a:solidFill>
                  <a:schemeClr val="dk1"/>
                </a:solidFill>
                <a:latin typeface="Arial"/>
                <a:ea typeface="Arial"/>
                <a:cs typeface="Arial"/>
                <a:sym typeface="Arial"/>
              </a:rPr>
              <a:t>Proteins that are not embedded into the lipid bilayer</a:t>
            </a:r>
            <a:endParaRPr dirty="0"/>
          </a:p>
          <a:p>
            <a:pPr marL="1371600" marR="0" lvl="2" indent="-368300" algn="l" rtl="0">
              <a:lnSpc>
                <a:spcPct val="100000"/>
              </a:lnSpc>
              <a:spcBef>
                <a:spcPts val="0"/>
              </a:spcBef>
              <a:spcAft>
                <a:spcPts val="0"/>
              </a:spcAft>
              <a:buClr>
                <a:srgbClr val="000000"/>
              </a:buClr>
              <a:buSzPts val="2200"/>
              <a:buFont typeface="Arial"/>
              <a:buChar char="■"/>
            </a:pPr>
            <a:r>
              <a:rPr lang="en" sz="2600" b="0" i="0" u="none" strike="noStrike" cap="none" dirty="0">
                <a:solidFill>
                  <a:schemeClr val="dk1"/>
                </a:solidFill>
                <a:latin typeface="Arial"/>
                <a:ea typeface="Arial"/>
                <a:cs typeface="Arial"/>
                <a:sym typeface="Arial"/>
              </a:rPr>
              <a:t>Loosely bonded to the surface</a:t>
            </a:r>
            <a:endParaRPr dirty="0"/>
          </a:p>
        </p:txBody>
      </p:sp>
      <p:pic>
        <p:nvPicPr>
          <p:cNvPr id="122" name="Google Shape;122;p22"/>
          <p:cNvPicPr preferRelativeResize="0"/>
          <p:nvPr/>
        </p:nvPicPr>
        <p:blipFill>
          <a:blip r:embed="rId4">
            <a:alphaModFix/>
          </a:blip>
          <a:stretch>
            <a:fillRect/>
          </a:stretch>
        </p:blipFill>
        <p:spPr>
          <a:xfrm>
            <a:off x="5409500" y="1006675"/>
            <a:ext cx="3114774" cy="18058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1">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1">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6"/>
        <p:cNvGrpSpPr/>
        <p:nvPr/>
      </p:nvGrpSpPr>
      <p:grpSpPr>
        <a:xfrm>
          <a:off x="0" y="0"/>
          <a:ext cx="0" cy="0"/>
          <a:chOff x="0" y="0"/>
          <a:chExt cx="0" cy="0"/>
        </a:xfrm>
      </p:grpSpPr>
      <p:sp>
        <p:nvSpPr>
          <p:cNvPr id="127" name="Google Shape;127;p23"/>
          <p:cNvSpPr txBox="1">
            <a:spLocks noGrp="1"/>
          </p:cNvSpPr>
          <p:nvPr>
            <p:ph type="title"/>
          </p:nvPr>
        </p:nvSpPr>
        <p:spPr>
          <a:xfrm>
            <a:off x="181200" y="14500"/>
            <a:ext cx="8781600" cy="1091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a:t>Membrane Carbohydrates</a:t>
            </a:r>
            <a:endParaRPr/>
          </a:p>
        </p:txBody>
      </p:sp>
      <p:sp>
        <p:nvSpPr>
          <p:cNvPr id="128" name="Google Shape;128;p23"/>
          <p:cNvSpPr txBox="1">
            <a:spLocks noGrp="1"/>
          </p:cNvSpPr>
          <p:nvPr>
            <p:ph type="body" idx="1"/>
          </p:nvPr>
        </p:nvSpPr>
        <p:spPr>
          <a:xfrm>
            <a:off x="303600" y="992898"/>
            <a:ext cx="8520600" cy="2956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a:t>Important for cell-to-cell recognition</a:t>
            </a:r>
            <a:endParaRPr/>
          </a:p>
          <a:p>
            <a:pPr marL="457200" lvl="0" indent="-406400" algn="l" rtl="0">
              <a:lnSpc>
                <a:spcPct val="115000"/>
              </a:lnSpc>
              <a:spcBef>
                <a:spcPts val="0"/>
              </a:spcBef>
              <a:spcAft>
                <a:spcPts val="0"/>
              </a:spcAft>
              <a:buSzPts val="2800"/>
              <a:buChar char="●"/>
            </a:pPr>
            <a:r>
              <a:rPr lang="en">
                <a:solidFill>
                  <a:srgbClr val="FF00FF"/>
                </a:solidFill>
              </a:rPr>
              <a:t>Glycolipids</a:t>
            </a:r>
            <a:endParaRPr>
              <a:solidFill>
                <a:srgbClr val="FF00FF"/>
              </a:solidFill>
            </a:endParaRPr>
          </a:p>
          <a:p>
            <a:pPr marL="914400" lvl="1" indent="-381000" algn="l" rtl="0">
              <a:lnSpc>
                <a:spcPct val="115000"/>
              </a:lnSpc>
              <a:spcBef>
                <a:spcPts val="0"/>
              </a:spcBef>
              <a:spcAft>
                <a:spcPts val="0"/>
              </a:spcAft>
              <a:buSzPts val="2400"/>
              <a:buChar char="○"/>
            </a:pPr>
            <a:r>
              <a:rPr lang="en" sz="2600"/>
              <a:t>Carbohydrates bonded to lipids</a:t>
            </a:r>
            <a:endParaRPr sz="2600"/>
          </a:p>
          <a:p>
            <a:pPr marL="457200" lvl="0" indent="-406400" algn="l" rtl="0">
              <a:lnSpc>
                <a:spcPct val="115000"/>
              </a:lnSpc>
              <a:spcBef>
                <a:spcPts val="0"/>
              </a:spcBef>
              <a:spcAft>
                <a:spcPts val="0"/>
              </a:spcAft>
              <a:buSzPts val="2800"/>
              <a:buChar char="●"/>
            </a:pPr>
            <a:r>
              <a:rPr lang="en">
                <a:solidFill>
                  <a:srgbClr val="FF00FF"/>
                </a:solidFill>
              </a:rPr>
              <a:t>Glycoproteins</a:t>
            </a:r>
            <a:endParaRPr>
              <a:solidFill>
                <a:srgbClr val="FF00FF"/>
              </a:solidFill>
            </a:endParaRPr>
          </a:p>
          <a:p>
            <a:pPr marL="914400" lvl="1" indent="-381000" algn="l" rtl="0">
              <a:lnSpc>
                <a:spcPct val="115000"/>
              </a:lnSpc>
              <a:spcBef>
                <a:spcPts val="0"/>
              </a:spcBef>
              <a:spcAft>
                <a:spcPts val="0"/>
              </a:spcAft>
              <a:buSzPts val="2400"/>
              <a:buChar char="○"/>
            </a:pPr>
            <a:r>
              <a:rPr lang="en" sz="2600"/>
              <a:t>Carbohydrates bonded to proteins</a:t>
            </a:r>
            <a:endParaRPr/>
          </a:p>
          <a:p>
            <a:pPr marL="914400" lvl="1" indent="-381000" algn="l" rtl="0">
              <a:lnSpc>
                <a:spcPct val="115000"/>
              </a:lnSpc>
              <a:spcBef>
                <a:spcPts val="0"/>
              </a:spcBef>
              <a:spcAft>
                <a:spcPts val="0"/>
              </a:spcAft>
              <a:buSzPts val="2400"/>
              <a:buChar char="○"/>
            </a:pPr>
            <a:r>
              <a:rPr lang="en" sz="2600"/>
              <a:t>Most abundant</a:t>
            </a:r>
            <a:endParaRPr sz="2600"/>
          </a:p>
        </p:txBody>
      </p:sp>
      <p:pic>
        <p:nvPicPr>
          <p:cNvPr id="129" name="Google Shape;129;p23"/>
          <p:cNvPicPr preferRelativeResize="0"/>
          <p:nvPr/>
        </p:nvPicPr>
        <p:blipFill>
          <a:blip r:embed="rId3">
            <a:alphaModFix/>
          </a:blip>
          <a:stretch>
            <a:fillRect/>
          </a:stretch>
        </p:blipFill>
        <p:spPr>
          <a:xfrm>
            <a:off x="4451775" y="3868423"/>
            <a:ext cx="3694245" cy="2603502"/>
          </a:xfrm>
          <a:prstGeom prst="rect">
            <a:avLst/>
          </a:prstGeom>
          <a:noFill/>
          <a:ln>
            <a:noFill/>
          </a:ln>
        </p:spPr>
      </p:pic>
      <p:cxnSp>
        <p:nvCxnSpPr>
          <p:cNvPr id="130" name="Google Shape;130;p23"/>
          <p:cNvCxnSpPr/>
          <p:nvPr/>
        </p:nvCxnSpPr>
        <p:spPr>
          <a:xfrm>
            <a:off x="2617225" y="1858375"/>
            <a:ext cx="4953600" cy="2254800"/>
          </a:xfrm>
          <a:prstGeom prst="straightConnector1">
            <a:avLst/>
          </a:prstGeom>
          <a:noFill/>
          <a:ln w="19050" cap="flat" cmpd="sng">
            <a:solidFill>
              <a:schemeClr val="dk2"/>
            </a:solidFill>
            <a:prstDash val="solid"/>
            <a:round/>
            <a:headEnd type="none" w="med" len="med"/>
            <a:tailEnd type="triangle" w="med" len="med"/>
          </a:ln>
        </p:spPr>
      </p:cxnSp>
      <p:cxnSp>
        <p:nvCxnSpPr>
          <p:cNvPr id="131" name="Google Shape;131;p23"/>
          <p:cNvCxnSpPr/>
          <p:nvPr/>
        </p:nvCxnSpPr>
        <p:spPr>
          <a:xfrm>
            <a:off x="3061700" y="2793550"/>
            <a:ext cx="2768400" cy="1237800"/>
          </a:xfrm>
          <a:prstGeom prst="straightConnector1">
            <a:avLst/>
          </a:prstGeom>
          <a:noFill/>
          <a:ln w="19050" cap="flat" cmpd="sng">
            <a:solidFill>
              <a:schemeClr val="dk2"/>
            </a:solidFill>
            <a:prstDash val="solid"/>
            <a:round/>
            <a:headEnd type="non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1905</TotalTime>
  <Words>616</Words>
  <Application>Microsoft Office PowerPoint</Application>
  <PresentationFormat>On-screen Show (4:3)</PresentationFormat>
  <Paragraphs>73</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Noto Sans Symbols</vt:lpstr>
      <vt:lpstr>Verdana</vt:lpstr>
      <vt:lpstr>Simple Light</vt:lpstr>
      <vt:lpstr>PowerPoint Presentation</vt:lpstr>
      <vt:lpstr>Plasma Membrane</vt:lpstr>
      <vt:lpstr>Plasma Membrane</vt:lpstr>
      <vt:lpstr>Plasma Membrane</vt:lpstr>
      <vt:lpstr>Plasma Membrane</vt:lpstr>
      <vt:lpstr>Fluid Mosaic Model</vt:lpstr>
      <vt:lpstr>Fluid Mosaic Model</vt:lpstr>
      <vt:lpstr>Membrane Proteins</vt:lpstr>
      <vt:lpstr>Membrane Carbohydrates</vt:lpstr>
      <vt:lpstr>Plant Cells</vt:lpstr>
      <vt:lpstr>Plants</vt:lpstr>
      <vt:lpstr>Plants</vt:lpstr>
      <vt:lpstr>Practice FRQ</vt:lpstr>
      <vt:lpstr>Practice Problems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Downs</dc:creator>
  <cp:lastModifiedBy>Sara Moeller</cp:lastModifiedBy>
  <cp:revision>1</cp:revision>
  <dcterms:modified xsi:type="dcterms:W3CDTF">2024-07-31T15:58:42Z</dcterms:modified>
</cp:coreProperties>
</file>